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1"/>
  </p:notesMasterIdLst>
  <p:sldIdLst>
    <p:sldId id="331" r:id="rId2"/>
    <p:sldId id="372" r:id="rId3"/>
    <p:sldId id="369" r:id="rId4"/>
    <p:sldId id="368" r:id="rId5"/>
    <p:sldId id="373" r:id="rId6"/>
    <p:sldId id="367" r:id="rId7"/>
    <p:sldId id="376" r:id="rId8"/>
    <p:sldId id="381" r:id="rId9"/>
    <p:sldId id="374" r:id="rId10"/>
    <p:sldId id="375" r:id="rId11"/>
    <p:sldId id="377" r:id="rId12"/>
    <p:sldId id="382" r:id="rId13"/>
    <p:sldId id="378" r:id="rId14"/>
    <p:sldId id="379" r:id="rId15"/>
    <p:sldId id="380" r:id="rId16"/>
    <p:sldId id="383" r:id="rId17"/>
    <p:sldId id="356" r:id="rId18"/>
    <p:sldId id="353" r:id="rId19"/>
    <p:sldId id="384" r:id="rId2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68AB26"/>
    <a:srgbClr val="5F9644"/>
    <a:srgbClr val="F8F8F8"/>
    <a:srgbClr val="FF4B4B"/>
    <a:srgbClr val="4CCFD4"/>
    <a:srgbClr val="B6E488"/>
    <a:srgbClr val="DADADA"/>
    <a:srgbClr val="59A1AB"/>
    <a:srgbClr val="4C9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67FC4-26DB-4118-ADB7-780DBEE29435}" type="doc">
      <dgm:prSet loTypeId="urn:microsoft.com/office/officeart/2005/8/layout/process1" loCatId="process" qsTypeId="urn:microsoft.com/office/officeart/2005/8/quickstyle/simple1" qsCatId="simple" csTypeId="urn:microsoft.com/office/officeart/2005/8/colors/accent6_4" csCatId="accent6" phldr="1"/>
      <dgm:spPr/>
    </dgm:pt>
    <dgm:pt modelId="{C0991D6B-99DE-4275-A112-AEDC6C8806A8}">
      <dgm:prSet phldrT="[Текст]"/>
      <dgm:spPr>
        <a:solidFill>
          <a:srgbClr val="68AB26"/>
        </a:solidFill>
      </dgm:spPr>
      <dgm:t>
        <a:bodyPr/>
        <a:lstStyle/>
        <a:p>
          <a:r>
            <a:rPr lang="ru-RU" dirty="0" smtClean="0"/>
            <a:t>100 % готовы</a:t>
          </a:r>
          <a:endParaRPr lang="ru-RU" dirty="0"/>
        </a:p>
      </dgm:t>
    </dgm:pt>
    <dgm:pt modelId="{12B4A4A7-4A6A-4E52-93F9-9BA4D3EEB55B}" type="parTrans" cxnId="{D68B41C1-9E36-42DD-8071-98388A7069CC}">
      <dgm:prSet/>
      <dgm:spPr/>
      <dgm:t>
        <a:bodyPr/>
        <a:lstStyle/>
        <a:p>
          <a:endParaRPr lang="ru-RU"/>
        </a:p>
      </dgm:t>
    </dgm:pt>
    <dgm:pt modelId="{D21A199F-92AC-456E-8ED4-117347A04C1B}" type="sibTrans" cxnId="{D68B41C1-9E36-42DD-8071-98388A7069CC}">
      <dgm:prSet/>
      <dgm:spPr>
        <a:solidFill>
          <a:srgbClr val="68AB26"/>
        </a:solidFill>
      </dgm:spPr>
      <dgm:t>
        <a:bodyPr/>
        <a:lstStyle/>
        <a:p>
          <a:endParaRPr lang="ru-RU"/>
        </a:p>
      </dgm:t>
    </dgm:pt>
    <dgm:pt modelId="{8CC2D97A-E0BD-48A7-A076-97B80E00890B}">
      <dgm:prSet phldrT="[Текст]"/>
      <dgm:spPr>
        <a:solidFill>
          <a:srgbClr val="68AB26">
            <a:alpha val="86000"/>
          </a:srgbClr>
        </a:solidFill>
      </dgm:spPr>
      <dgm:t>
        <a:bodyPr/>
        <a:lstStyle/>
        <a:p>
          <a:r>
            <a:rPr lang="ru-RU" dirty="0" smtClean="0"/>
            <a:t>10% первый </a:t>
          </a:r>
          <a:r>
            <a:rPr lang="ru-RU" dirty="0" smtClean="0"/>
            <a:t>взнос*</a:t>
          </a:r>
          <a:endParaRPr lang="ru-RU" dirty="0"/>
        </a:p>
      </dgm:t>
    </dgm:pt>
    <dgm:pt modelId="{C19592CA-A5E8-4BB5-8549-072F389F688E}" type="parTrans" cxnId="{7B9F342D-BD64-437C-8FB6-B1311641925F}">
      <dgm:prSet/>
      <dgm:spPr/>
      <dgm:t>
        <a:bodyPr/>
        <a:lstStyle/>
        <a:p>
          <a:endParaRPr lang="ru-RU"/>
        </a:p>
      </dgm:t>
    </dgm:pt>
    <dgm:pt modelId="{89C9ED5E-FE8C-4056-9B13-7C11C10310CA}" type="sibTrans" cxnId="{7B9F342D-BD64-437C-8FB6-B1311641925F}">
      <dgm:prSet/>
      <dgm:spPr>
        <a:solidFill>
          <a:srgbClr val="68AB26">
            <a:alpha val="64000"/>
          </a:srgbClr>
        </a:solidFill>
      </dgm:spPr>
      <dgm:t>
        <a:bodyPr/>
        <a:lstStyle/>
        <a:p>
          <a:endParaRPr lang="ru-RU"/>
        </a:p>
      </dgm:t>
    </dgm:pt>
    <dgm:pt modelId="{8AEC331E-9941-4741-BD47-E7DCB946C9DF}">
      <dgm:prSet phldrT="[Текст]"/>
      <dgm:spPr>
        <a:solidFill>
          <a:srgbClr val="68AB26">
            <a:alpha val="64000"/>
          </a:srgbClr>
        </a:solidFill>
      </dgm:spPr>
      <dgm:t>
        <a:bodyPr/>
        <a:lstStyle/>
        <a:p>
          <a:r>
            <a:rPr lang="ru-RU" dirty="0" smtClean="0"/>
            <a:t>10 </a:t>
          </a:r>
          <a:r>
            <a:rPr lang="ru-RU" dirty="0" smtClean="0"/>
            <a:t>км </a:t>
          </a:r>
          <a:r>
            <a:rPr lang="ru-RU" dirty="0" smtClean="0"/>
            <a:t>от города</a:t>
          </a:r>
          <a:endParaRPr lang="ru-RU" dirty="0"/>
        </a:p>
      </dgm:t>
    </dgm:pt>
    <dgm:pt modelId="{3814B12F-6903-4648-8152-AA273954731B}" type="parTrans" cxnId="{3F66011E-91D9-4AA5-B550-DD7A2251C161}">
      <dgm:prSet/>
      <dgm:spPr/>
      <dgm:t>
        <a:bodyPr/>
        <a:lstStyle/>
        <a:p>
          <a:endParaRPr lang="ru-RU"/>
        </a:p>
      </dgm:t>
    </dgm:pt>
    <dgm:pt modelId="{FE415A95-7536-4C71-9A7A-81A705B24634}" type="sibTrans" cxnId="{3F66011E-91D9-4AA5-B550-DD7A2251C161}">
      <dgm:prSet/>
      <dgm:spPr/>
      <dgm:t>
        <a:bodyPr/>
        <a:lstStyle/>
        <a:p>
          <a:endParaRPr lang="ru-RU"/>
        </a:p>
      </dgm:t>
    </dgm:pt>
    <dgm:pt modelId="{AF1BE3CE-1A94-4F84-9C80-3DD2DB99428F}" type="pres">
      <dgm:prSet presAssocID="{08267FC4-26DB-4118-ADB7-780DBEE29435}" presName="Name0" presStyleCnt="0">
        <dgm:presLayoutVars>
          <dgm:dir/>
          <dgm:resizeHandles val="exact"/>
        </dgm:presLayoutVars>
      </dgm:prSet>
      <dgm:spPr/>
    </dgm:pt>
    <dgm:pt modelId="{14966E74-9FA1-49CA-831A-E94CA4FEEB2D}" type="pres">
      <dgm:prSet presAssocID="{C0991D6B-99DE-4275-A112-AEDC6C8806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4433F-4CEF-417A-BBAA-EAACECC33BE7}" type="pres">
      <dgm:prSet presAssocID="{D21A199F-92AC-456E-8ED4-117347A04C1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BA0F5C1-CD38-469C-89F7-3759BD8E94F7}" type="pres">
      <dgm:prSet presAssocID="{D21A199F-92AC-456E-8ED4-117347A04C1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F8E2C23-9156-4675-925E-EE2A9AA3D6D5}" type="pres">
      <dgm:prSet presAssocID="{8CC2D97A-E0BD-48A7-A076-97B80E0089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16048-CFCC-4799-8214-6D1651CB0CE2}" type="pres">
      <dgm:prSet presAssocID="{89C9ED5E-FE8C-4056-9B13-7C11C10310C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184BF2F-B375-49FE-B6EB-7D72CEB5AE19}" type="pres">
      <dgm:prSet presAssocID="{89C9ED5E-FE8C-4056-9B13-7C11C10310C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7F1E0D2-D664-47A4-8049-E412B865D6D9}" type="pres">
      <dgm:prSet presAssocID="{8AEC331E-9941-4741-BD47-E7DCB946C9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1CDC1C-42A5-4345-8C8F-31229BBFA4DA}" type="presOf" srcId="{89C9ED5E-FE8C-4056-9B13-7C11C10310CA}" destId="{1184BF2F-B375-49FE-B6EB-7D72CEB5AE19}" srcOrd="1" destOrd="0" presId="urn:microsoft.com/office/officeart/2005/8/layout/process1"/>
    <dgm:cxn modelId="{6EA00D36-7F52-44DF-B7F3-EB098043B513}" type="presOf" srcId="{08267FC4-26DB-4118-ADB7-780DBEE29435}" destId="{AF1BE3CE-1A94-4F84-9C80-3DD2DB99428F}" srcOrd="0" destOrd="0" presId="urn:microsoft.com/office/officeart/2005/8/layout/process1"/>
    <dgm:cxn modelId="{8066E892-B088-42F0-8210-C38AF390EDE0}" type="presOf" srcId="{C0991D6B-99DE-4275-A112-AEDC6C8806A8}" destId="{14966E74-9FA1-49CA-831A-E94CA4FEEB2D}" srcOrd="0" destOrd="0" presId="urn:microsoft.com/office/officeart/2005/8/layout/process1"/>
    <dgm:cxn modelId="{3F66011E-91D9-4AA5-B550-DD7A2251C161}" srcId="{08267FC4-26DB-4118-ADB7-780DBEE29435}" destId="{8AEC331E-9941-4741-BD47-E7DCB946C9DF}" srcOrd="2" destOrd="0" parTransId="{3814B12F-6903-4648-8152-AA273954731B}" sibTransId="{FE415A95-7536-4C71-9A7A-81A705B24634}"/>
    <dgm:cxn modelId="{371CD1CF-D522-48BA-9B78-55277944D85D}" type="presOf" srcId="{89C9ED5E-FE8C-4056-9B13-7C11C10310CA}" destId="{32B16048-CFCC-4799-8214-6D1651CB0CE2}" srcOrd="0" destOrd="0" presId="urn:microsoft.com/office/officeart/2005/8/layout/process1"/>
    <dgm:cxn modelId="{2786DC96-F278-442B-BDF2-F6143F048A01}" type="presOf" srcId="{8CC2D97A-E0BD-48A7-A076-97B80E00890B}" destId="{9F8E2C23-9156-4675-925E-EE2A9AA3D6D5}" srcOrd="0" destOrd="0" presId="urn:microsoft.com/office/officeart/2005/8/layout/process1"/>
    <dgm:cxn modelId="{7B9F342D-BD64-437C-8FB6-B1311641925F}" srcId="{08267FC4-26DB-4118-ADB7-780DBEE29435}" destId="{8CC2D97A-E0BD-48A7-A076-97B80E00890B}" srcOrd="1" destOrd="0" parTransId="{C19592CA-A5E8-4BB5-8549-072F389F688E}" sibTransId="{89C9ED5E-FE8C-4056-9B13-7C11C10310CA}"/>
    <dgm:cxn modelId="{D68B41C1-9E36-42DD-8071-98388A7069CC}" srcId="{08267FC4-26DB-4118-ADB7-780DBEE29435}" destId="{C0991D6B-99DE-4275-A112-AEDC6C8806A8}" srcOrd="0" destOrd="0" parTransId="{12B4A4A7-4A6A-4E52-93F9-9BA4D3EEB55B}" sibTransId="{D21A199F-92AC-456E-8ED4-117347A04C1B}"/>
    <dgm:cxn modelId="{7628F68F-69F9-4AFA-B0C7-F1774C042074}" type="presOf" srcId="{D21A199F-92AC-456E-8ED4-117347A04C1B}" destId="{C3A4433F-4CEF-417A-BBAA-EAACECC33BE7}" srcOrd="0" destOrd="0" presId="urn:microsoft.com/office/officeart/2005/8/layout/process1"/>
    <dgm:cxn modelId="{DE347A29-8197-41FA-A245-1528EA6A5534}" type="presOf" srcId="{8AEC331E-9941-4741-BD47-E7DCB946C9DF}" destId="{57F1E0D2-D664-47A4-8049-E412B865D6D9}" srcOrd="0" destOrd="0" presId="urn:microsoft.com/office/officeart/2005/8/layout/process1"/>
    <dgm:cxn modelId="{E447A5E6-75B2-4D7D-9EDE-B24A05ABDE3F}" type="presOf" srcId="{D21A199F-92AC-456E-8ED4-117347A04C1B}" destId="{5BA0F5C1-CD38-469C-89F7-3759BD8E94F7}" srcOrd="1" destOrd="0" presId="urn:microsoft.com/office/officeart/2005/8/layout/process1"/>
    <dgm:cxn modelId="{568C662F-DC37-4606-A0FE-EFE922E34DC5}" type="presParOf" srcId="{AF1BE3CE-1A94-4F84-9C80-3DD2DB99428F}" destId="{14966E74-9FA1-49CA-831A-E94CA4FEEB2D}" srcOrd="0" destOrd="0" presId="urn:microsoft.com/office/officeart/2005/8/layout/process1"/>
    <dgm:cxn modelId="{7BC5EAF2-47E5-4CFF-96E3-7D568D1C70C5}" type="presParOf" srcId="{AF1BE3CE-1A94-4F84-9C80-3DD2DB99428F}" destId="{C3A4433F-4CEF-417A-BBAA-EAACECC33BE7}" srcOrd="1" destOrd="0" presId="urn:microsoft.com/office/officeart/2005/8/layout/process1"/>
    <dgm:cxn modelId="{7B77A68E-AB9C-450C-A951-1C0BC768BC9D}" type="presParOf" srcId="{C3A4433F-4CEF-417A-BBAA-EAACECC33BE7}" destId="{5BA0F5C1-CD38-469C-89F7-3759BD8E94F7}" srcOrd="0" destOrd="0" presId="urn:microsoft.com/office/officeart/2005/8/layout/process1"/>
    <dgm:cxn modelId="{3480700F-7159-4A56-9307-D986529A8020}" type="presParOf" srcId="{AF1BE3CE-1A94-4F84-9C80-3DD2DB99428F}" destId="{9F8E2C23-9156-4675-925E-EE2A9AA3D6D5}" srcOrd="2" destOrd="0" presId="urn:microsoft.com/office/officeart/2005/8/layout/process1"/>
    <dgm:cxn modelId="{2ACE4C77-EBFC-4874-AFE1-344569DF244F}" type="presParOf" srcId="{AF1BE3CE-1A94-4F84-9C80-3DD2DB99428F}" destId="{32B16048-CFCC-4799-8214-6D1651CB0CE2}" srcOrd="3" destOrd="0" presId="urn:microsoft.com/office/officeart/2005/8/layout/process1"/>
    <dgm:cxn modelId="{00C73450-065B-4281-A285-15C3004BF492}" type="presParOf" srcId="{32B16048-CFCC-4799-8214-6D1651CB0CE2}" destId="{1184BF2F-B375-49FE-B6EB-7D72CEB5AE19}" srcOrd="0" destOrd="0" presId="urn:microsoft.com/office/officeart/2005/8/layout/process1"/>
    <dgm:cxn modelId="{6F30DA92-86B1-49B1-8395-E5F6557D5B6B}" type="presParOf" srcId="{AF1BE3CE-1A94-4F84-9C80-3DD2DB99428F}" destId="{57F1E0D2-D664-47A4-8049-E412B865D6D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67FC4-26DB-4118-ADB7-780DBEE29435}" type="doc">
      <dgm:prSet loTypeId="urn:microsoft.com/office/officeart/2005/8/layout/process1" loCatId="process" qsTypeId="urn:microsoft.com/office/officeart/2005/8/quickstyle/simple1" qsCatId="simple" csTypeId="urn:microsoft.com/office/officeart/2005/8/colors/accent6_4" csCatId="accent6" phldr="1"/>
      <dgm:spPr/>
    </dgm:pt>
    <dgm:pt modelId="{C0991D6B-99DE-4275-A112-AEDC6C8806A8}">
      <dgm:prSet phldrT="[Текст]"/>
      <dgm:spPr>
        <a:solidFill>
          <a:srgbClr val="68AB26"/>
        </a:solidFill>
      </dgm:spPr>
      <dgm:t>
        <a:bodyPr/>
        <a:lstStyle/>
        <a:p>
          <a:r>
            <a:rPr lang="ru-RU" dirty="0" smtClean="0"/>
            <a:t>От 109 м</a:t>
          </a:r>
          <a:r>
            <a:rPr lang="en-US" dirty="0" smtClean="0"/>
            <a:t>²</a:t>
          </a:r>
          <a:endParaRPr lang="ru-RU" dirty="0"/>
        </a:p>
      </dgm:t>
    </dgm:pt>
    <dgm:pt modelId="{12B4A4A7-4A6A-4E52-93F9-9BA4D3EEB55B}" type="parTrans" cxnId="{D68B41C1-9E36-42DD-8071-98388A7069CC}">
      <dgm:prSet/>
      <dgm:spPr/>
      <dgm:t>
        <a:bodyPr/>
        <a:lstStyle/>
        <a:p>
          <a:endParaRPr lang="ru-RU"/>
        </a:p>
      </dgm:t>
    </dgm:pt>
    <dgm:pt modelId="{D21A199F-92AC-456E-8ED4-117347A04C1B}" type="sibTrans" cxnId="{D68B41C1-9E36-42DD-8071-98388A7069CC}">
      <dgm:prSet/>
      <dgm:spPr>
        <a:solidFill>
          <a:srgbClr val="68AB26"/>
        </a:solidFill>
      </dgm:spPr>
      <dgm:t>
        <a:bodyPr/>
        <a:lstStyle/>
        <a:p>
          <a:endParaRPr lang="ru-RU"/>
        </a:p>
      </dgm:t>
    </dgm:pt>
    <dgm:pt modelId="{8CC2D97A-E0BD-48A7-A076-97B80E00890B}">
      <dgm:prSet phldrT="[Текст]"/>
      <dgm:spPr>
        <a:solidFill>
          <a:srgbClr val="68AB26">
            <a:alpha val="86000"/>
          </a:srgbClr>
        </a:solidFill>
      </dgm:spPr>
      <dgm:t>
        <a:bodyPr/>
        <a:lstStyle/>
        <a:p>
          <a:r>
            <a:rPr lang="ru-RU" dirty="0" smtClean="0"/>
            <a:t>От 5 соток земли</a:t>
          </a:r>
          <a:endParaRPr lang="ru-RU" dirty="0"/>
        </a:p>
      </dgm:t>
    </dgm:pt>
    <dgm:pt modelId="{C19592CA-A5E8-4BB5-8549-072F389F688E}" type="parTrans" cxnId="{7B9F342D-BD64-437C-8FB6-B1311641925F}">
      <dgm:prSet/>
      <dgm:spPr/>
      <dgm:t>
        <a:bodyPr/>
        <a:lstStyle/>
        <a:p>
          <a:endParaRPr lang="ru-RU"/>
        </a:p>
      </dgm:t>
    </dgm:pt>
    <dgm:pt modelId="{89C9ED5E-FE8C-4056-9B13-7C11C10310CA}" type="sibTrans" cxnId="{7B9F342D-BD64-437C-8FB6-B1311641925F}">
      <dgm:prSet/>
      <dgm:spPr>
        <a:solidFill>
          <a:srgbClr val="68AB26">
            <a:alpha val="64000"/>
          </a:srgbClr>
        </a:solidFill>
      </dgm:spPr>
      <dgm:t>
        <a:bodyPr/>
        <a:lstStyle/>
        <a:p>
          <a:endParaRPr lang="ru-RU"/>
        </a:p>
      </dgm:t>
    </dgm:pt>
    <dgm:pt modelId="{8AEC331E-9941-4741-BD47-E7DCB946C9DF}">
      <dgm:prSet phldrT="[Текст]"/>
      <dgm:spPr>
        <a:solidFill>
          <a:srgbClr val="68AB26">
            <a:alpha val="64000"/>
          </a:srgbClr>
        </a:solidFill>
      </dgm:spPr>
      <dgm:t>
        <a:bodyPr/>
        <a:lstStyle/>
        <a:p>
          <a:r>
            <a:rPr lang="ru-RU" dirty="0" smtClean="0"/>
            <a:t>От 3,8 млн </a:t>
          </a:r>
          <a:r>
            <a:rPr lang="ru-RU" dirty="0" smtClean="0"/>
            <a:t>руб.</a:t>
          </a:r>
          <a:endParaRPr lang="ru-RU" dirty="0"/>
        </a:p>
      </dgm:t>
    </dgm:pt>
    <dgm:pt modelId="{3814B12F-6903-4648-8152-AA273954731B}" type="parTrans" cxnId="{3F66011E-91D9-4AA5-B550-DD7A2251C161}">
      <dgm:prSet/>
      <dgm:spPr/>
      <dgm:t>
        <a:bodyPr/>
        <a:lstStyle/>
        <a:p>
          <a:endParaRPr lang="ru-RU"/>
        </a:p>
      </dgm:t>
    </dgm:pt>
    <dgm:pt modelId="{FE415A95-7536-4C71-9A7A-81A705B24634}" type="sibTrans" cxnId="{3F66011E-91D9-4AA5-B550-DD7A2251C161}">
      <dgm:prSet/>
      <dgm:spPr/>
      <dgm:t>
        <a:bodyPr/>
        <a:lstStyle/>
        <a:p>
          <a:endParaRPr lang="ru-RU"/>
        </a:p>
      </dgm:t>
    </dgm:pt>
    <dgm:pt modelId="{AF1BE3CE-1A94-4F84-9C80-3DD2DB99428F}" type="pres">
      <dgm:prSet presAssocID="{08267FC4-26DB-4118-ADB7-780DBEE29435}" presName="Name0" presStyleCnt="0">
        <dgm:presLayoutVars>
          <dgm:dir/>
          <dgm:resizeHandles val="exact"/>
        </dgm:presLayoutVars>
      </dgm:prSet>
      <dgm:spPr/>
    </dgm:pt>
    <dgm:pt modelId="{14966E74-9FA1-49CA-831A-E94CA4FEEB2D}" type="pres">
      <dgm:prSet presAssocID="{C0991D6B-99DE-4275-A112-AEDC6C8806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4433F-4CEF-417A-BBAA-EAACECC33BE7}" type="pres">
      <dgm:prSet presAssocID="{D21A199F-92AC-456E-8ED4-117347A04C1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BA0F5C1-CD38-469C-89F7-3759BD8E94F7}" type="pres">
      <dgm:prSet presAssocID="{D21A199F-92AC-456E-8ED4-117347A04C1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F8E2C23-9156-4675-925E-EE2A9AA3D6D5}" type="pres">
      <dgm:prSet presAssocID="{8CC2D97A-E0BD-48A7-A076-97B80E0089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16048-CFCC-4799-8214-6D1651CB0CE2}" type="pres">
      <dgm:prSet presAssocID="{89C9ED5E-FE8C-4056-9B13-7C11C10310C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184BF2F-B375-49FE-B6EB-7D72CEB5AE19}" type="pres">
      <dgm:prSet presAssocID="{89C9ED5E-FE8C-4056-9B13-7C11C10310C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7F1E0D2-D664-47A4-8049-E412B865D6D9}" type="pres">
      <dgm:prSet presAssocID="{8AEC331E-9941-4741-BD47-E7DCB946C9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F8A1B2-AF7B-4424-8D3C-E3ABF4C0CE01}" type="presOf" srcId="{8CC2D97A-E0BD-48A7-A076-97B80E00890B}" destId="{9F8E2C23-9156-4675-925E-EE2A9AA3D6D5}" srcOrd="0" destOrd="0" presId="urn:microsoft.com/office/officeart/2005/8/layout/process1"/>
    <dgm:cxn modelId="{930F4BA0-3B76-4D3A-B54A-549A84F86962}" type="presOf" srcId="{08267FC4-26DB-4118-ADB7-780DBEE29435}" destId="{AF1BE3CE-1A94-4F84-9C80-3DD2DB99428F}" srcOrd="0" destOrd="0" presId="urn:microsoft.com/office/officeart/2005/8/layout/process1"/>
    <dgm:cxn modelId="{3F66011E-91D9-4AA5-B550-DD7A2251C161}" srcId="{08267FC4-26DB-4118-ADB7-780DBEE29435}" destId="{8AEC331E-9941-4741-BD47-E7DCB946C9DF}" srcOrd="2" destOrd="0" parTransId="{3814B12F-6903-4648-8152-AA273954731B}" sibTransId="{FE415A95-7536-4C71-9A7A-81A705B24634}"/>
    <dgm:cxn modelId="{F00006E7-301E-4478-9478-958E1868C427}" type="presOf" srcId="{89C9ED5E-FE8C-4056-9B13-7C11C10310CA}" destId="{1184BF2F-B375-49FE-B6EB-7D72CEB5AE19}" srcOrd="1" destOrd="0" presId="urn:microsoft.com/office/officeart/2005/8/layout/process1"/>
    <dgm:cxn modelId="{0849E3A0-BBD3-4CEE-BB9F-44C871C796F5}" type="presOf" srcId="{89C9ED5E-FE8C-4056-9B13-7C11C10310CA}" destId="{32B16048-CFCC-4799-8214-6D1651CB0CE2}" srcOrd="0" destOrd="0" presId="urn:microsoft.com/office/officeart/2005/8/layout/process1"/>
    <dgm:cxn modelId="{7B9F342D-BD64-437C-8FB6-B1311641925F}" srcId="{08267FC4-26DB-4118-ADB7-780DBEE29435}" destId="{8CC2D97A-E0BD-48A7-A076-97B80E00890B}" srcOrd="1" destOrd="0" parTransId="{C19592CA-A5E8-4BB5-8549-072F389F688E}" sibTransId="{89C9ED5E-FE8C-4056-9B13-7C11C10310CA}"/>
    <dgm:cxn modelId="{82675027-7A93-4ACB-8CF1-732F04FCB12A}" type="presOf" srcId="{D21A199F-92AC-456E-8ED4-117347A04C1B}" destId="{C3A4433F-4CEF-417A-BBAA-EAACECC33BE7}" srcOrd="0" destOrd="0" presId="urn:microsoft.com/office/officeart/2005/8/layout/process1"/>
    <dgm:cxn modelId="{D68B41C1-9E36-42DD-8071-98388A7069CC}" srcId="{08267FC4-26DB-4118-ADB7-780DBEE29435}" destId="{C0991D6B-99DE-4275-A112-AEDC6C8806A8}" srcOrd="0" destOrd="0" parTransId="{12B4A4A7-4A6A-4E52-93F9-9BA4D3EEB55B}" sibTransId="{D21A199F-92AC-456E-8ED4-117347A04C1B}"/>
    <dgm:cxn modelId="{06DB5591-AD14-4053-88F7-6530B44EB133}" type="presOf" srcId="{D21A199F-92AC-456E-8ED4-117347A04C1B}" destId="{5BA0F5C1-CD38-469C-89F7-3759BD8E94F7}" srcOrd="1" destOrd="0" presId="urn:microsoft.com/office/officeart/2005/8/layout/process1"/>
    <dgm:cxn modelId="{BCEE082B-B1D4-456B-8843-28CC50145C16}" type="presOf" srcId="{8AEC331E-9941-4741-BD47-E7DCB946C9DF}" destId="{57F1E0D2-D664-47A4-8049-E412B865D6D9}" srcOrd="0" destOrd="0" presId="urn:microsoft.com/office/officeart/2005/8/layout/process1"/>
    <dgm:cxn modelId="{0D9B1170-66E1-4B5C-8427-378AD486D2E0}" type="presOf" srcId="{C0991D6B-99DE-4275-A112-AEDC6C8806A8}" destId="{14966E74-9FA1-49CA-831A-E94CA4FEEB2D}" srcOrd="0" destOrd="0" presId="urn:microsoft.com/office/officeart/2005/8/layout/process1"/>
    <dgm:cxn modelId="{04D69B4C-58D9-4958-93A0-DD86E2209111}" type="presParOf" srcId="{AF1BE3CE-1A94-4F84-9C80-3DD2DB99428F}" destId="{14966E74-9FA1-49CA-831A-E94CA4FEEB2D}" srcOrd="0" destOrd="0" presId="urn:microsoft.com/office/officeart/2005/8/layout/process1"/>
    <dgm:cxn modelId="{30A6FBBD-C30C-42B0-B721-3CE10D00E292}" type="presParOf" srcId="{AF1BE3CE-1A94-4F84-9C80-3DD2DB99428F}" destId="{C3A4433F-4CEF-417A-BBAA-EAACECC33BE7}" srcOrd="1" destOrd="0" presId="urn:microsoft.com/office/officeart/2005/8/layout/process1"/>
    <dgm:cxn modelId="{D40D4050-071F-4FA3-870D-0388B6EE7234}" type="presParOf" srcId="{C3A4433F-4CEF-417A-BBAA-EAACECC33BE7}" destId="{5BA0F5C1-CD38-469C-89F7-3759BD8E94F7}" srcOrd="0" destOrd="0" presId="urn:microsoft.com/office/officeart/2005/8/layout/process1"/>
    <dgm:cxn modelId="{A20F0B88-CBAB-46F7-B8AE-FF3013A4CAA3}" type="presParOf" srcId="{AF1BE3CE-1A94-4F84-9C80-3DD2DB99428F}" destId="{9F8E2C23-9156-4675-925E-EE2A9AA3D6D5}" srcOrd="2" destOrd="0" presId="urn:microsoft.com/office/officeart/2005/8/layout/process1"/>
    <dgm:cxn modelId="{AB91AAE4-EA3F-4F75-82A5-62B51CC10B75}" type="presParOf" srcId="{AF1BE3CE-1A94-4F84-9C80-3DD2DB99428F}" destId="{32B16048-CFCC-4799-8214-6D1651CB0CE2}" srcOrd="3" destOrd="0" presId="urn:microsoft.com/office/officeart/2005/8/layout/process1"/>
    <dgm:cxn modelId="{51F15115-AB82-4097-A50D-D9BD1C28106B}" type="presParOf" srcId="{32B16048-CFCC-4799-8214-6D1651CB0CE2}" destId="{1184BF2F-B375-49FE-B6EB-7D72CEB5AE19}" srcOrd="0" destOrd="0" presId="urn:microsoft.com/office/officeart/2005/8/layout/process1"/>
    <dgm:cxn modelId="{F38D496C-8626-42AA-A263-4A36745A30EE}" type="presParOf" srcId="{AF1BE3CE-1A94-4F84-9C80-3DD2DB99428F}" destId="{57F1E0D2-D664-47A4-8049-E412B865D6D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267FC4-26DB-4118-ADB7-780DBEE29435}" type="doc">
      <dgm:prSet loTypeId="urn:microsoft.com/office/officeart/2005/8/layout/process1" loCatId="process" qsTypeId="urn:microsoft.com/office/officeart/2005/8/quickstyle/simple1" qsCatId="simple" csTypeId="urn:microsoft.com/office/officeart/2005/8/colors/accent6_4" csCatId="accent6" phldr="1"/>
      <dgm:spPr/>
    </dgm:pt>
    <dgm:pt modelId="{C0991D6B-99DE-4275-A112-AEDC6C8806A8}">
      <dgm:prSet phldrT="[Текст]"/>
      <dgm:spPr>
        <a:solidFill>
          <a:srgbClr val="68AB26"/>
        </a:solidFill>
      </dgm:spPr>
      <dgm:t>
        <a:bodyPr/>
        <a:lstStyle/>
        <a:p>
          <a:r>
            <a:rPr lang="ru-RU" dirty="0" smtClean="0"/>
            <a:t>100 % готовы</a:t>
          </a:r>
          <a:endParaRPr lang="ru-RU" dirty="0"/>
        </a:p>
      </dgm:t>
    </dgm:pt>
    <dgm:pt modelId="{12B4A4A7-4A6A-4E52-93F9-9BA4D3EEB55B}" type="parTrans" cxnId="{D68B41C1-9E36-42DD-8071-98388A7069CC}">
      <dgm:prSet/>
      <dgm:spPr/>
      <dgm:t>
        <a:bodyPr/>
        <a:lstStyle/>
        <a:p>
          <a:endParaRPr lang="ru-RU"/>
        </a:p>
      </dgm:t>
    </dgm:pt>
    <dgm:pt modelId="{D21A199F-92AC-456E-8ED4-117347A04C1B}" type="sibTrans" cxnId="{D68B41C1-9E36-42DD-8071-98388A7069CC}">
      <dgm:prSet/>
      <dgm:spPr>
        <a:solidFill>
          <a:srgbClr val="68AB26"/>
        </a:solidFill>
      </dgm:spPr>
      <dgm:t>
        <a:bodyPr/>
        <a:lstStyle/>
        <a:p>
          <a:endParaRPr lang="ru-RU"/>
        </a:p>
      </dgm:t>
    </dgm:pt>
    <dgm:pt modelId="{8CC2D97A-E0BD-48A7-A076-97B80E00890B}">
      <dgm:prSet phldrT="[Текст]"/>
      <dgm:spPr>
        <a:solidFill>
          <a:srgbClr val="68AB26">
            <a:alpha val="86000"/>
          </a:srgbClr>
        </a:solidFill>
      </dgm:spPr>
      <dgm:t>
        <a:bodyPr/>
        <a:lstStyle/>
        <a:p>
          <a:r>
            <a:rPr lang="ru-RU" dirty="0" smtClean="0"/>
            <a:t>10% первый </a:t>
          </a:r>
          <a:r>
            <a:rPr lang="ru-RU" dirty="0" smtClean="0"/>
            <a:t>взнос*</a:t>
          </a:r>
          <a:endParaRPr lang="ru-RU" dirty="0"/>
        </a:p>
      </dgm:t>
    </dgm:pt>
    <dgm:pt modelId="{C19592CA-A5E8-4BB5-8549-072F389F688E}" type="parTrans" cxnId="{7B9F342D-BD64-437C-8FB6-B1311641925F}">
      <dgm:prSet/>
      <dgm:spPr/>
      <dgm:t>
        <a:bodyPr/>
        <a:lstStyle/>
        <a:p>
          <a:endParaRPr lang="ru-RU"/>
        </a:p>
      </dgm:t>
    </dgm:pt>
    <dgm:pt modelId="{89C9ED5E-FE8C-4056-9B13-7C11C10310CA}" type="sibTrans" cxnId="{7B9F342D-BD64-437C-8FB6-B1311641925F}">
      <dgm:prSet/>
      <dgm:spPr>
        <a:solidFill>
          <a:srgbClr val="68AB26">
            <a:alpha val="64000"/>
          </a:srgbClr>
        </a:solidFill>
      </dgm:spPr>
      <dgm:t>
        <a:bodyPr/>
        <a:lstStyle/>
        <a:p>
          <a:endParaRPr lang="ru-RU"/>
        </a:p>
      </dgm:t>
    </dgm:pt>
    <dgm:pt modelId="{8AEC331E-9941-4741-BD47-E7DCB946C9DF}">
      <dgm:prSet phldrT="[Текст]"/>
      <dgm:spPr>
        <a:solidFill>
          <a:srgbClr val="68AB26">
            <a:alpha val="64000"/>
          </a:srgbClr>
        </a:solidFill>
      </dgm:spPr>
      <dgm:t>
        <a:bodyPr/>
        <a:lstStyle/>
        <a:p>
          <a:r>
            <a:rPr lang="ru-RU" dirty="0" smtClean="0"/>
            <a:t>10 км до </a:t>
          </a:r>
          <a:r>
            <a:rPr lang="ru-RU" dirty="0" smtClean="0"/>
            <a:t>города</a:t>
          </a:r>
          <a:endParaRPr lang="ru-RU" dirty="0"/>
        </a:p>
      </dgm:t>
    </dgm:pt>
    <dgm:pt modelId="{3814B12F-6903-4648-8152-AA273954731B}" type="parTrans" cxnId="{3F66011E-91D9-4AA5-B550-DD7A2251C161}">
      <dgm:prSet/>
      <dgm:spPr/>
      <dgm:t>
        <a:bodyPr/>
        <a:lstStyle/>
        <a:p>
          <a:endParaRPr lang="ru-RU"/>
        </a:p>
      </dgm:t>
    </dgm:pt>
    <dgm:pt modelId="{FE415A95-7536-4C71-9A7A-81A705B24634}" type="sibTrans" cxnId="{3F66011E-91D9-4AA5-B550-DD7A2251C161}">
      <dgm:prSet/>
      <dgm:spPr/>
      <dgm:t>
        <a:bodyPr/>
        <a:lstStyle/>
        <a:p>
          <a:endParaRPr lang="ru-RU"/>
        </a:p>
      </dgm:t>
    </dgm:pt>
    <dgm:pt modelId="{AF1BE3CE-1A94-4F84-9C80-3DD2DB99428F}" type="pres">
      <dgm:prSet presAssocID="{08267FC4-26DB-4118-ADB7-780DBEE29435}" presName="Name0" presStyleCnt="0">
        <dgm:presLayoutVars>
          <dgm:dir/>
          <dgm:resizeHandles val="exact"/>
        </dgm:presLayoutVars>
      </dgm:prSet>
      <dgm:spPr/>
    </dgm:pt>
    <dgm:pt modelId="{14966E74-9FA1-49CA-831A-E94CA4FEEB2D}" type="pres">
      <dgm:prSet presAssocID="{C0991D6B-99DE-4275-A112-AEDC6C8806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4433F-4CEF-417A-BBAA-EAACECC33BE7}" type="pres">
      <dgm:prSet presAssocID="{D21A199F-92AC-456E-8ED4-117347A04C1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BA0F5C1-CD38-469C-89F7-3759BD8E94F7}" type="pres">
      <dgm:prSet presAssocID="{D21A199F-92AC-456E-8ED4-117347A04C1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F8E2C23-9156-4675-925E-EE2A9AA3D6D5}" type="pres">
      <dgm:prSet presAssocID="{8CC2D97A-E0BD-48A7-A076-97B80E0089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16048-CFCC-4799-8214-6D1651CB0CE2}" type="pres">
      <dgm:prSet presAssocID="{89C9ED5E-FE8C-4056-9B13-7C11C10310C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184BF2F-B375-49FE-B6EB-7D72CEB5AE19}" type="pres">
      <dgm:prSet presAssocID="{89C9ED5E-FE8C-4056-9B13-7C11C10310C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7F1E0D2-D664-47A4-8049-E412B865D6D9}" type="pres">
      <dgm:prSet presAssocID="{8AEC331E-9941-4741-BD47-E7DCB946C9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CE41A3-CF2B-4C5A-A084-5E15A5DC4659}" type="presOf" srcId="{8AEC331E-9941-4741-BD47-E7DCB946C9DF}" destId="{57F1E0D2-D664-47A4-8049-E412B865D6D9}" srcOrd="0" destOrd="0" presId="urn:microsoft.com/office/officeart/2005/8/layout/process1"/>
    <dgm:cxn modelId="{52DEEDF9-C6E4-4493-837B-D73013A650B6}" type="presOf" srcId="{08267FC4-26DB-4118-ADB7-780DBEE29435}" destId="{AF1BE3CE-1A94-4F84-9C80-3DD2DB99428F}" srcOrd="0" destOrd="0" presId="urn:microsoft.com/office/officeart/2005/8/layout/process1"/>
    <dgm:cxn modelId="{AE7F05DD-F294-4A97-BAD0-FC67C9B482BD}" type="presOf" srcId="{C0991D6B-99DE-4275-A112-AEDC6C8806A8}" destId="{14966E74-9FA1-49CA-831A-E94CA4FEEB2D}" srcOrd="0" destOrd="0" presId="urn:microsoft.com/office/officeart/2005/8/layout/process1"/>
    <dgm:cxn modelId="{3F66011E-91D9-4AA5-B550-DD7A2251C161}" srcId="{08267FC4-26DB-4118-ADB7-780DBEE29435}" destId="{8AEC331E-9941-4741-BD47-E7DCB946C9DF}" srcOrd="2" destOrd="0" parTransId="{3814B12F-6903-4648-8152-AA273954731B}" sibTransId="{FE415A95-7536-4C71-9A7A-81A705B24634}"/>
    <dgm:cxn modelId="{7B9F342D-BD64-437C-8FB6-B1311641925F}" srcId="{08267FC4-26DB-4118-ADB7-780DBEE29435}" destId="{8CC2D97A-E0BD-48A7-A076-97B80E00890B}" srcOrd="1" destOrd="0" parTransId="{C19592CA-A5E8-4BB5-8549-072F389F688E}" sibTransId="{89C9ED5E-FE8C-4056-9B13-7C11C10310CA}"/>
    <dgm:cxn modelId="{D68B41C1-9E36-42DD-8071-98388A7069CC}" srcId="{08267FC4-26DB-4118-ADB7-780DBEE29435}" destId="{C0991D6B-99DE-4275-A112-AEDC6C8806A8}" srcOrd="0" destOrd="0" parTransId="{12B4A4A7-4A6A-4E52-93F9-9BA4D3EEB55B}" sibTransId="{D21A199F-92AC-456E-8ED4-117347A04C1B}"/>
    <dgm:cxn modelId="{6BF8FDE3-81FF-46AC-B29C-91D8117844A1}" type="presOf" srcId="{89C9ED5E-FE8C-4056-9B13-7C11C10310CA}" destId="{32B16048-CFCC-4799-8214-6D1651CB0CE2}" srcOrd="0" destOrd="0" presId="urn:microsoft.com/office/officeart/2005/8/layout/process1"/>
    <dgm:cxn modelId="{CE018F9B-418B-4BD1-B1EB-B4C96F7A9C6F}" type="presOf" srcId="{89C9ED5E-FE8C-4056-9B13-7C11C10310CA}" destId="{1184BF2F-B375-49FE-B6EB-7D72CEB5AE19}" srcOrd="1" destOrd="0" presId="urn:microsoft.com/office/officeart/2005/8/layout/process1"/>
    <dgm:cxn modelId="{B4F5212B-1841-4986-A90F-10E833F3F395}" type="presOf" srcId="{D21A199F-92AC-456E-8ED4-117347A04C1B}" destId="{C3A4433F-4CEF-417A-BBAA-EAACECC33BE7}" srcOrd="0" destOrd="0" presId="urn:microsoft.com/office/officeart/2005/8/layout/process1"/>
    <dgm:cxn modelId="{D4153C5D-54FF-4AC2-8D6A-D64773B8D90D}" type="presOf" srcId="{D21A199F-92AC-456E-8ED4-117347A04C1B}" destId="{5BA0F5C1-CD38-469C-89F7-3759BD8E94F7}" srcOrd="1" destOrd="0" presId="urn:microsoft.com/office/officeart/2005/8/layout/process1"/>
    <dgm:cxn modelId="{8948A38C-1DDE-48F1-B291-E6051823DA82}" type="presOf" srcId="{8CC2D97A-E0BD-48A7-A076-97B80E00890B}" destId="{9F8E2C23-9156-4675-925E-EE2A9AA3D6D5}" srcOrd="0" destOrd="0" presId="urn:microsoft.com/office/officeart/2005/8/layout/process1"/>
    <dgm:cxn modelId="{5B44C261-5289-4D7F-BA0D-00D0438432BF}" type="presParOf" srcId="{AF1BE3CE-1A94-4F84-9C80-3DD2DB99428F}" destId="{14966E74-9FA1-49CA-831A-E94CA4FEEB2D}" srcOrd="0" destOrd="0" presId="urn:microsoft.com/office/officeart/2005/8/layout/process1"/>
    <dgm:cxn modelId="{EB75B7CD-0E84-4DDB-866B-DF9888D3F418}" type="presParOf" srcId="{AF1BE3CE-1A94-4F84-9C80-3DD2DB99428F}" destId="{C3A4433F-4CEF-417A-BBAA-EAACECC33BE7}" srcOrd="1" destOrd="0" presId="urn:microsoft.com/office/officeart/2005/8/layout/process1"/>
    <dgm:cxn modelId="{F3AF7C70-9B13-4CBE-8842-555AF1CA5C37}" type="presParOf" srcId="{C3A4433F-4CEF-417A-BBAA-EAACECC33BE7}" destId="{5BA0F5C1-CD38-469C-89F7-3759BD8E94F7}" srcOrd="0" destOrd="0" presId="urn:microsoft.com/office/officeart/2005/8/layout/process1"/>
    <dgm:cxn modelId="{F8F85361-634E-4CAB-8566-E905865A7587}" type="presParOf" srcId="{AF1BE3CE-1A94-4F84-9C80-3DD2DB99428F}" destId="{9F8E2C23-9156-4675-925E-EE2A9AA3D6D5}" srcOrd="2" destOrd="0" presId="urn:microsoft.com/office/officeart/2005/8/layout/process1"/>
    <dgm:cxn modelId="{28B98CA0-1DD9-4CB3-B932-B4D1960D4836}" type="presParOf" srcId="{AF1BE3CE-1A94-4F84-9C80-3DD2DB99428F}" destId="{32B16048-CFCC-4799-8214-6D1651CB0CE2}" srcOrd="3" destOrd="0" presId="urn:microsoft.com/office/officeart/2005/8/layout/process1"/>
    <dgm:cxn modelId="{602E2E0F-FE83-41CC-84DB-F1695BABE803}" type="presParOf" srcId="{32B16048-CFCC-4799-8214-6D1651CB0CE2}" destId="{1184BF2F-B375-49FE-B6EB-7D72CEB5AE19}" srcOrd="0" destOrd="0" presId="urn:microsoft.com/office/officeart/2005/8/layout/process1"/>
    <dgm:cxn modelId="{8CE7FC1A-D508-4E47-936D-F321E915FA43}" type="presParOf" srcId="{AF1BE3CE-1A94-4F84-9C80-3DD2DB99428F}" destId="{57F1E0D2-D664-47A4-8049-E412B865D6D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267FC4-26DB-4118-ADB7-780DBEE29435}" type="doc">
      <dgm:prSet loTypeId="urn:microsoft.com/office/officeart/2005/8/layout/process1" loCatId="process" qsTypeId="urn:microsoft.com/office/officeart/2005/8/quickstyle/simple1" qsCatId="simple" csTypeId="urn:microsoft.com/office/officeart/2005/8/colors/accent6_4" csCatId="accent6" phldr="1"/>
      <dgm:spPr/>
    </dgm:pt>
    <dgm:pt modelId="{C0991D6B-99DE-4275-A112-AEDC6C8806A8}">
      <dgm:prSet phldrT="[Текст]"/>
      <dgm:spPr>
        <a:solidFill>
          <a:srgbClr val="68AB26"/>
        </a:solidFill>
      </dgm:spPr>
      <dgm:t>
        <a:bodyPr/>
        <a:lstStyle/>
        <a:p>
          <a:r>
            <a:rPr lang="ru-RU" dirty="0" smtClean="0"/>
            <a:t>От 109 м</a:t>
          </a:r>
          <a:r>
            <a:rPr lang="en-US" dirty="0" smtClean="0"/>
            <a:t>²</a:t>
          </a:r>
          <a:endParaRPr lang="ru-RU" dirty="0"/>
        </a:p>
      </dgm:t>
    </dgm:pt>
    <dgm:pt modelId="{12B4A4A7-4A6A-4E52-93F9-9BA4D3EEB55B}" type="parTrans" cxnId="{D68B41C1-9E36-42DD-8071-98388A7069CC}">
      <dgm:prSet/>
      <dgm:spPr/>
      <dgm:t>
        <a:bodyPr/>
        <a:lstStyle/>
        <a:p>
          <a:endParaRPr lang="ru-RU"/>
        </a:p>
      </dgm:t>
    </dgm:pt>
    <dgm:pt modelId="{D21A199F-92AC-456E-8ED4-117347A04C1B}" type="sibTrans" cxnId="{D68B41C1-9E36-42DD-8071-98388A7069CC}">
      <dgm:prSet/>
      <dgm:spPr>
        <a:solidFill>
          <a:srgbClr val="68AB26"/>
        </a:solidFill>
      </dgm:spPr>
      <dgm:t>
        <a:bodyPr/>
        <a:lstStyle/>
        <a:p>
          <a:endParaRPr lang="ru-RU"/>
        </a:p>
      </dgm:t>
    </dgm:pt>
    <dgm:pt modelId="{8CC2D97A-E0BD-48A7-A076-97B80E00890B}">
      <dgm:prSet phldrT="[Текст]"/>
      <dgm:spPr>
        <a:solidFill>
          <a:srgbClr val="68AB26">
            <a:alpha val="86000"/>
          </a:srgbClr>
        </a:solidFill>
      </dgm:spPr>
      <dgm:t>
        <a:bodyPr/>
        <a:lstStyle/>
        <a:p>
          <a:r>
            <a:rPr lang="ru-RU" dirty="0" smtClean="0"/>
            <a:t>От 8 соток земли</a:t>
          </a:r>
          <a:endParaRPr lang="ru-RU" dirty="0"/>
        </a:p>
      </dgm:t>
    </dgm:pt>
    <dgm:pt modelId="{C19592CA-A5E8-4BB5-8549-072F389F688E}" type="parTrans" cxnId="{7B9F342D-BD64-437C-8FB6-B1311641925F}">
      <dgm:prSet/>
      <dgm:spPr/>
      <dgm:t>
        <a:bodyPr/>
        <a:lstStyle/>
        <a:p>
          <a:endParaRPr lang="ru-RU"/>
        </a:p>
      </dgm:t>
    </dgm:pt>
    <dgm:pt modelId="{89C9ED5E-FE8C-4056-9B13-7C11C10310CA}" type="sibTrans" cxnId="{7B9F342D-BD64-437C-8FB6-B1311641925F}">
      <dgm:prSet/>
      <dgm:spPr>
        <a:solidFill>
          <a:srgbClr val="68AB26">
            <a:alpha val="64000"/>
          </a:srgbClr>
        </a:solidFill>
      </dgm:spPr>
      <dgm:t>
        <a:bodyPr/>
        <a:lstStyle/>
        <a:p>
          <a:endParaRPr lang="ru-RU"/>
        </a:p>
      </dgm:t>
    </dgm:pt>
    <dgm:pt modelId="{8AEC331E-9941-4741-BD47-E7DCB946C9DF}">
      <dgm:prSet phldrT="[Текст]"/>
      <dgm:spPr>
        <a:solidFill>
          <a:srgbClr val="68AB26">
            <a:alpha val="64000"/>
          </a:srgbClr>
        </a:solidFill>
      </dgm:spPr>
      <dgm:t>
        <a:bodyPr/>
        <a:lstStyle/>
        <a:p>
          <a:r>
            <a:rPr lang="ru-RU" dirty="0" smtClean="0"/>
            <a:t>От 4,1 млн </a:t>
          </a:r>
          <a:r>
            <a:rPr lang="ru-RU" dirty="0" smtClean="0"/>
            <a:t>руб.</a:t>
          </a:r>
          <a:endParaRPr lang="ru-RU" dirty="0"/>
        </a:p>
      </dgm:t>
    </dgm:pt>
    <dgm:pt modelId="{3814B12F-6903-4648-8152-AA273954731B}" type="parTrans" cxnId="{3F66011E-91D9-4AA5-B550-DD7A2251C161}">
      <dgm:prSet/>
      <dgm:spPr/>
      <dgm:t>
        <a:bodyPr/>
        <a:lstStyle/>
        <a:p>
          <a:endParaRPr lang="ru-RU"/>
        </a:p>
      </dgm:t>
    </dgm:pt>
    <dgm:pt modelId="{FE415A95-7536-4C71-9A7A-81A705B24634}" type="sibTrans" cxnId="{3F66011E-91D9-4AA5-B550-DD7A2251C161}">
      <dgm:prSet/>
      <dgm:spPr/>
      <dgm:t>
        <a:bodyPr/>
        <a:lstStyle/>
        <a:p>
          <a:endParaRPr lang="ru-RU"/>
        </a:p>
      </dgm:t>
    </dgm:pt>
    <dgm:pt modelId="{AF1BE3CE-1A94-4F84-9C80-3DD2DB99428F}" type="pres">
      <dgm:prSet presAssocID="{08267FC4-26DB-4118-ADB7-780DBEE29435}" presName="Name0" presStyleCnt="0">
        <dgm:presLayoutVars>
          <dgm:dir/>
          <dgm:resizeHandles val="exact"/>
        </dgm:presLayoutVars>
      </dgm:prSet>
      <dgm:spPr/>
    </dgm:pt>
    <dgm:pt modelId="{14966E74-9FA1-49CA-831A-E94CA4FEEB2D}" type="pres">
      <dgm:prSet presAssocID="{C0991D6B-99DE-4275-A112-AEDC6C8806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4433F-4CEF-417A-BBAA-EAACECC33BE7}" type="pres">
      <dgm:prSet presAssocID="{D21A199F-92AC-456E-8ED4-117347A04C1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BA0F5C1-CD38-469C-89F7-3759BD8E94F7}" type="pres">
      <dgm:prSet presAssocID="{D21A199F-92AC-456E-8ED4-117347A04C1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F8E2C23-9156-4675-925E-EE2A9AA3D6D5}" type="pres">
      <dgm:prSet presAssocID="{8CC2D97A-E0BD-48A7-A076-97B80E0089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16048-CFCC-4799-8214-6D1651CB0CE2}" type="pres">
      <dgm:prSet presAssocID="{89C9ED5E-FE8C-4056-9B13-7C11C10310C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184BF2F-B375-49FE-B6EB-7D72CEB5AE19}" type="pres">
      <dgm:prSet presAssocID="{89C9ED5E-FE8C-4056-9B13-7C11C10310C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7F1E0D2-D664-47A4-8049-E412B865D6D9}" type="pres">
      <dgm:prSet presAssocID="{8AEC331E-9941-4741-BD47-E7DCB946C9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4FA9D-D4FC-4139-9769-A110EB06194C}" type="presOf" srcId="{D21A199F-92AC-456E-8ED4-117347A04C1B}" destId="{C3A4433F-4CEF-417A-BBAA-EAACECC33BE7}" srcOrd="0" destOrd="0" presId="urn:microsoft.com/office/officeart/2005/8/layout/process1"/>
    <dgm:cxn modelId="{B93E2B9D-6C27-494B-A6F3-7F7C32A45CDE}" type="presOf" srcId="{D21A199F-92AC-456E-8ED4-117347A04C1B}" destId="{5BA0F5C1-CD38-469C-89F7-3759BD8E94F7}" srcOrd="1" destOrd="0" presId="urn:microsoft.com/office/officeart/2005/8/layout/process1"/>
    <dgm:cxn modelId="{3F66011E-91D9-4AA5-B550-DD7A2251C161}" srcId="{08267FC4-26DB-4118-ADB7-780DBEE29435}" destId="{8AEC331E-9941-4741-BD47-E7DCB946C9DF}" srcOrd="2" destOrd="0" parTransId="{3814B12F-6903-4648-8152-AA273954731B}" sibTransId="{FE415A95-7536-4C71-9A7A-81A705B24634}"/>
    <dgm:cxn modelId="{A7B76229-6BEF-4C07-AFF0-DE654EB4F6E5}" type="presOf" srcId="{89C9ED5E-FE8C-4056-9B13-7C11C10310CA}" destId="{1184BF2F-B375-49FE-B6EB-7D72CEB5AE19}" srcOrd="1" destOrd="0" presId="urn:microsoft.com/office/officeart/2005/8/layout/process1"/>
    <dgm:cxn modelId="{7B9F342D-BD64-437C-8FB6-B1311641925F}" srcId="{08267FC4-26DB-4118-ADB7-780DBEE29435}" destId="{8CC2D97A-E0BD-48A7-A076-97B80E00890B}" srcOrd="1" destOrd="0" parTransId="{C19592CA-A5E8-4BB5-8549-072F389F688E}" sibTransId="{89C9ED5E-FE8C-4056-9B13-7C11C10310CA}"/>
    <dgm:cxn modelId="{D152A8C1-3C10-4ADF-A4C8-0FC7EBC56D1A}" type="presOf" srcId="{08267FC4-26DB-4118-ADB7-780DBEE29435}" destId="{AF1BE3CE-1A94-4F84-9C80-3DD2DB99428F}" srcOrd="0" destOrd="0" presId="urn:microsoft.com/office/officeart/2005/8/layout/process1"/>
    <dgm:cxn modelId="{EB879CB0-8BFA-4FD8-B853-347E893A987D}" type="presOf" srcId="{8CC2D97A-E0BD-48A7-A076-97B80E00890B}" destId="{9F8E2C23-9156-4675-925E-EE2A9AA3D6D5}" srcOrd="0" destOrd="0" presId="urn:microsoft.com/office/officeart/2005/8/layout/process1"/>
    <dgm:cxn modelId="{3294F03A-FCBB-43AF-8A49-25BF904E5936}" type="presOf" srcId="{89C9ED5E-FE8C-4056-9B13-7C11C10310CA}" destId="{32B16048-CFCC-4799-8214-6D1651CB0CE2}" srcOrd="0" destOrd="0" presId="urn:microsoft.com/office/officeart/2005/8/layout/process1"/>
    <dgm:cxn modelId="{671BD5D1-2A49-4223-90C8-E7CFBD9800FE}" type="presOf" srcId="{8AEC331E-9941-4741-BD47-E7DCB946C9DF}" destId="{57F1E0D2-D664-47A4-8049-E412B865D6D9}" srcOrd="0" destOrd="0" presId="urn:microsoft.com/office/officeart/2005/8/layout/process1"/>
    <dgm:cxn modelId="{D68B41C1-9E36-42DD-8071-98388A7069CC}" srcId="{08267FC4-26DB-4118-ADB7-780DBEE29435}" destId="{C0991D6B-99DE-4275-A112-AEDC6C8806A8}" srcOrd="0" destOrd="0" parTransId="{12B4A4A7-4A6A-4E52-93F9-9BA4D3EEB55B}" sibTransId="{D21A199F-92AC-456E-8ED4-117347A04C1B}"/>
    <dgm:cxn modelId="{4B5D05C6-DBF3-4C1D-8FB2-2ECD1D7B37EC}" type="presOf" srcId="{C0991D6B-99DE-4275-A112-AEDC6C8806A8}" destId="{14966E74-9FA1-49CA-831A-E94CA4FEEB2D}" srcOrd="0" destOrd="0" presId="urn:microsoft.com/office/officeart/2005/8/layout/process1"/>
    <dgm:cxn modelId="{368988E4-5622-4CC7-8E34-F25EC35432ED}" type="presParOf" srcId="{AF1BE3CE-1A94-4F84-9C80-3DD2DB99428F}" destId="{14966E74-9FA1-49CA-831A-E94CA4FEEB2D}" srcOrd="0" destOrd="0" presId="urn:microsoft.com/office/officeart/2005/8/layout/process1"/>
    <dgm:cxn modelId="{CCA07414-3C4E-4E87-BA81-7A11CE13EFC9}" type="presParOf" srcId="{AF1BE3CE-1A94-4F84-9C80-3DD2DB99428F}" destId="{C3A4433F-4CEF-417A-BBAA-EAACECC33BE7}" srcOrd="1" destOrd="0" presId="urn:microsoft.com/office/officeart/2005/8/layout/process1"/>
    <dgm:cxn modelId="{6E41078B-2268-4196-97C0-75AE9C76C1E4}" type="presParOf" srcId="{C3A4433F-4CEF-417A-BBAA-EAACECC33BE7}" destId="{5BA0F5C1-CD38-469C-89F7-3759BD8E94F7}" srcOrd="0" destOrd="0" presId="urn:microsoft.com/office/officeart/2005/8/layout/process1"/>
    <dgm:cxn modelId="{9BF745EF-2CAF-4094-BF7E-B5E4213B5C50}" type="presParOf" srcId="{AF1BE3CE-1A94-4F84-9C80-3DD2DB99428F}" destId="{9F8E2C23-9156-4675-925E-EE2A9AA3D6D5}" srcOrd="2" destOrd="0" presId="urn:microsoft.com/office/officeart/2005/8/layout/process1"/>
    <dgm:cxn modelId="{7FF9ECBA-00A2-4E84-9534-BD46382E24D6}" type="presParOf" srcId="{AF1BE3CE-1A94-4F84-9C80-3DD2DB99428F}" destId="{32B16048-CFCC-4799-8214-6D1651CB0CE2}" srcOrd="3" destOrd="0" presId="urn:microsoft.com/office/officeart/2005/8/layout/process1"/>
    <dgm:cxn modelId="{AEC80DAF-8CF8-466E-BDBA-19A180B0C1EE}" type="presParOf" srcId="{32B16048-CFCC-4799-8214-6D1651CB0CE2}" destId="{1184BF2F-B375-49FE-B6EB-7D72CEB5AE19}" srcOrd="0" destOrd="0" presId="urn:microsoft.com/office/officeart/2005/8/layout/process1"/>
    <dgm:cxn modelId="{55EAD46E-254F-4FD7-9B60-1A813751E694}" type="presParOf" srcId="{AF1BE3CE-1A94-4F84-9C80-3DD2DB99428F}" destId="{57F1E0D2-D664-47A4-8049-E412B865D6D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267FC4-26DB-4118-ADB7-780DBEE29435}" type="doc">
      <dgm:prSet loTypeId="urn:microsoft.com/office/officeart/2005/8/layout/process1" loCatId="process" qsTypeId="urn:microsoft.com/office/officeart/2005/8/quickstyle/simple1" qsCatId="simple" csTypeId="urn:microsoft.com/office/officeart/2005/8/colors/accent6_4" csCatId="accent6" phldr="1"/>
      <dgm:spPr/>
    </dgm:pt>
    <dgm:pt modelId="{C0991D6B-99DE-4275-A112-AEDC6C8806A8}">
      <dgm:prSet phldrT="[Текст]"/>
      <dgm:spPr>
        <a:solidFill>
          <a:srgbClr val="68AB2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100%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готовы</a:t>
          </a:r>
          <a:endParaRPr lang="ru-RU" dirty="0"/>
        </a:p>
      </dgm:t>
    </dgm:pt>
    <dgm:pt modelId="{12B4A4A7-4A6A-4E52-93F9-9BA4D3EEB55B}" type="parTrans" cxnId="{D68B41C1-9E36-42DD-8071-98388A7069CC}">
      <dgm:prSet/>
      <dgm:spPr/>
      <dgm:t>
        <a:bodyPr/>
        <a:lstStyle/>
        <a:p>
          <a:endParaRPr lang="ru-RU"/>
        </a:p>
      </dgm:t>
    </dgm:pt>
    <dgm:pt modelId="{D21A199F-92AC-456E-8ED4-117347A04C1B}" type="sibTrans" cxnId="{D68B41C1-9E36-42DD-8071-98388A7069CC}">
      <dgm:prSet/>
      <dgm:spPr>
        <a:solidFill>
          <a:srgbClr val="68AB26"/>
        </a:solidFill>
      </dgm:spPr>
      <dgm:t>
        <a:bodyPr/>
        <a:lstStyle/>
        <a:p>
          <a:endParaRPr lang="ru-RU"/>
        </a:p>
      </dgm:t>
    </dgm:pt>
    <dgm:pt modelId="{8CC2D97A-E0BD-48A7-A076-97B80E00890B}">
      <dgm:prSet phldrT="[Текст]"/>
      <dgm:spPr>
        <a:solidFill>
          <a:srgbClr val="68AB26">
            <a:alpha val="86000"/>
          </a:srgbClr>
        </a:solidFill>
      </dgm:spPr>
      <dgm:t>
        <a:bodyPr/>
        <a:lstStyle/>
        <a:p>
          <a:r>
            <a:rPr lang="ru-RU" dirty="0" smtClean="0"/>
            <a:t>5% ипотека</a:t>
          </a:r>
          <a:endParaRPr lang="ru-RU" dirty="0"/>
        </a:p>
      </dgm:t>
    </dgm:pt>
    <dgm:pt modelId="{C19592CA-A5E8-4BB5-8549-072F389F688E}" type="parTrans" cxnId="{7B9F342D-BD64-437C-8FB6-B1311641925F}">
      <dgm:prSet/>
      <dgm:spPr/>
      <dgm:t>
        <a:bodyPr/>
        <a:lstStyle/>
        <a:p>
          <a:endParaRPr lang="ru-RU"/>
        </a:p>
      </dgm:t>
    </dgm:pt>
    <dgm:pt modelId="{89C9ED5E-FE8C-4056-9B13-7C11C10310CA}" type="sibTrans" cxnId="{7B9F342D-BD64-437C-8FB6-B1311641925F}">
      <dgm:prSet/>
      <dgm:spPr>
        <a:solidFill>
          <a:srgbClr val="68AB26">
            <a:alpha val="64000"/>
          </a:srgbClr>
        </a:solidFill>
      </dgm:spPr>
      <dgm:t>
        <a:bodyPr/>
        <a:lstStyle/>
        <a:p>
          <a:endParaRPr lang="ru-RU"/>
        </a:p>
      </dgm:t>
    </dgm:pt>
    <dgm:pt modelId="{8AEC331E-9941-4741-BD47-E7DCB946C9DF}">
      <dgm:prSet phldrT="[Текст]"/>
      <dgm:spPr>
        <a:solidFill>
          <a:srgbClr val="68AB26">
            <a:alpha val="64000"/>
          </a:srgbClr>
        </a:solidFill>
      </dgm:spPr>
      <dgm:t>
        <a:bodyPr/>
        <a:lstStyle/>
        <a:p>
          <a:r>
            <a:rPr lang="ru-RU" dirty="0" smtClean="0"/>
            <a:t>Первый взнос от 319 </a:t>
          </a:r>
          <a:r>
            <a:rPr lang="ru-RU" dirty="0" smtClean="0"/>
            <a:t>т руб.*</a:t>
          </a:r>
          <a:endParaRPr lang="ru-RU" dirty="0"/>
        </a:p>
      </dgm:t>
    </dgm:pt>
    <dgm:pt modelId="{3814B12F-6903-4648-8152-AA273954731B}" type="parTrans" cxnId="{3F66011E-91D9-4AA5-B550-DD7A2251C161}">
      <dgm:prSet/>
      <dgm:spPr/>
      <dgm:t>
        <a:bodyPr/>
        <a:lstStyle/>
        <a:p>
          <a:endParaRPr lang="ru-RU"/>
        </a:p>
      </dgm:t>
    </dgm:pt>
    <dgm:pt modelId="{FE415A95-7536-4C71-9A7A-81A705B24634}" type="sibTrans" cxnId="{3F66011E-91D9-4AA5-B550-DD7A2251C161}">
      <dgm:prSet/>
      <dgm:spPr/>
      <dgm:t>
        <a:bodyPr/>
        <a:lstStyle/>
        <a:p>
          <a:endParaRPr lang="ru-RU"/>
        </a:p>
      </dgm:t>
    </dgm:pt>
    <dgm:pt modelId="{AF1BE3CE-1A94-4F84-9C80-3DD2DB99428F}" type="pres">
      <dgm:prSet presAssocID="{08267FC4-26DB-4118-ADB7-780DBEE29435}" presName="Name0" presStyleCnt="0">
        <dgm:presLayoutVars>
          <dgm:dir/>
          <dgm:resizeHandles val="exact"/>
        </dgm:presLayoutVars>
      </dgm:prSet>
      <dgm:spPr/>
    </dgm:pt>
    <dgm:pt modelId="{14966E74-9FA1-49CA-831A-E94CA4FEEB2D}" type="pres">
      <dgm:prSet presAssocID="{C0991D6B-99DE-4275-A112-AEDC6C8806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4433F-4CEF-417A-BBAA-EAACECC33BE7}" type="pres">
      <dgm:prSet presAssocID="{D21A199F-92AC-456E-8ED4-117347A04C1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BA0F5C1-CD38-469C-89F7-3759BD8E94F7}" type="pres">
      <dgm:prSet presAssocID="{D21A199F-92AC-456E-8ED4-117347A04C1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F8E2C23-9156-4675-925E-EE2A9AA3D6D5}" type="pres">
      <dgm:prSet presAssocID="{8CC2D97A-E0BD-48A7-A076-97B80E0089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16048-CFCC-4799-8214-6D1651CB0CE2}" type="pres">
      <dgm:prSet presAssocID="{89C9ED5E-FE8C-4056-9B13-7C11C10310C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184BF2F-B375-49FE-B6EB-7D72CEB5AE19}" type="pres">
      <dgm:prSet presAssocID="{89C9ED5E-FE8C-4056-9B13-7C11C10310C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7F1E0D2-D664-47A4-8049-E412B865D6D9}" type="pres">
      <dgm:prSet presAssocID="{8AEC331E-9941-4741-BD47-E7DCB946C9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66011E-91D9-4AA5-B550-DD7A2251C161}" srcId="{08267FC4-26DB-4118-ADB7-780DBEE29435}" destId="{8AEC331E-9941-4741-BD47-E7DCB946C9DF}" srcOrd="2" destOrd="0" parTransId="{3814B12F-6903-4648-8152-AA273954731B}" sibTransId="{FE415A95-7536-4C71-9A7A-81A705B24634}"/>
    <dgm:cxn modelId="{7B9F342D-BD64-437C-8FB6-B1311641925F}" srcId="{08267FC4-26DB-4118-ADB7-780DBEE29435}" destId="{8CC2D97A-E0BD-48A7-A076-97B80E00890B}" srcOrd="1" destOrd="0" parTransId="{C19592CA-A5E8-4BB5-8549-072F389F688E}" sibTransId="{89C9ED5E-FE8C-4056-9B13-7C11C10310CA}"/>
    <dgm:cxn modelId="{7B86C163-59E2-42B1-999F-4FB29077F1B3}" type="presOf" srcId="{C0991D6B-99DE-4275-A112-AEDC6C8806A8}" destId="{14966E74-9FA1-49CA-831A-E94CA4FEEB2D}" srcOrd="0" destOrd="0" presId="urn:microsoft.com/office/officeart/2005/8/layout/process1"/>
    <dgm:cxn modelId="{882B97C4-2A31-4A44-8884-2C9EF50F6AD2}" type="presOf" srcId="{8CC2D97A-E0BD-48A7-A076-97B80E00890B}" destId="{9F8E2C23-9156-4675-925E-EE2A9AA3D6D5}" srcOrd="0" destOrd="0" presId="urn:microsoft.com/office/officeart/2005/8/layout/process1"/>
    <dgm:cxn modelId="{23B73A6F-E617-40FE-860D-3B42D71A1C43}" type="presOf" srcId="{89C9ED5E-FE8C-4056-9B13-7C11C10310CA}" destId="{1184BF2F-B375-49FE-B6EB-7D72CEB5AE19}" srcOrd="1" destOrd="0" presId="urn:microsoft.com/office/officeart/2005/8/layout/process1"/>
    <dgm:cxn modelId="{D68B41C1-9E36-42DD-8071-98388A7069CC}" srcId="{08267FC4-26DB-4118-ADB7-780DBEE29435}" destId="{C0991D6B-99DE-4275-A112-AEDC6C8806A8}" srcOrd="0" destOrd="0" parTransId="{12B4A4A7-4A6A-4E52-93F9-9BA4D3EEB55B}" sibTransId="{D21A199F-92AC-456E-8ED4-117347A04C1B}"/>
    <dgm:cxn modelId="{E3EE1E09-33D7-48C0-B8FA-AC49BDC85695}" type="presOf" srcId="{D21A199F-92AC-456E-8ED4-117347A04C1B}" destId="{C3A4433F-4CEF-417A-BBAA-EAACECC33BE7}" srcOrd="0" destOrd="0" presId="urn:microsoft.com/office/officeart/2005/8/layout/process1"/>
    <dgm:cxn modelId="{BB3FF4C1-BC1E-4DAC-A748-8783B736DFA1}" type="presOf" srcId="{89C9ED5E-FE8C-4056-9B13-7C11C10310CA}" destId="{32B16048-CFCC-4799-8214-6D1651CB0CE2}" srcOrd="0" destOrd="0" presId="urn:microsoft.com/office/officeart/2005/8/layout/process1"/>
    <dgm:cxn modelId="{F948A3ED-3BBA-4AFB-8767-06392A67E01A}" type="presOf" srcId="{8AEC331E-9941-4741-BD47-E7DCB946C9DF}" destId="{57F1E0D2-D664-47A4-8049-E412B865D6D9}" srcOrd="0" destOrd="0" presId="urn:microsoft.com/office/officeart/2005/8/layout/process1"/>
    <dgm:cxn modelId="{A3C3687D-0A5F-4654-BE65-73E92653DABE}" type="presOf" srcId="{D21A199F-92AC-456E-8ED4-117347A04C1B}" destId="{5BA0F5C1-CD38-469C-89F7-3759BD8E94F7}" srcOrd="1" destOrd="0" presId="urn:microsoft.com/office/officeart/2005/8/layout/process1"/>
    <dgm:cxn modelId="{1CC154E1-13D5-4E28-9CB9-1098EB02CF22}" type="presOf" srcId="{08267FC4-26DB-4118-ADB7-780DBEE29435}" destId="{AF1BE3CE-1A94-4F84-9C80-3DD2DB99428F}" srcOrd="0" destOrd="0" presId="urn:microsoft.com/office/officeart/2005/8/layout/process1"/>
    <dgm:cxn modelId="{6A0130FE-3E87-4327-A4F5-6E81DC8D9C32}" type="presParOf" srcId="{AF1BE3CE-1A94-4F84-9C80-3DD2DB99428F}" destId="{14966E74-9FA1-49CA-831A-E94CA4FEEB2D}" srcOrd="0" destOrd="0" presId="urn:microsoft.com/office/officeart/2005/8/layout/process1"/>
    <dgm:cxn modelId="{9AA8CD14-0A0D-4825-8CD8-1E6F1EC49697}" type="presParOf" srcId="{AF1BE3CE-1A94-4F84-9C80-3DD2DB99428F}" destId="{C3A4433F-4CEF-417A-BBAA-EAACECC33BE7}" srcOrd="1" destOrd="0" presId="urn:microsoft.com/office/officeart/2005/8/layout/process1"/>
    <dgm:cxn modelId="{F05B8FF4-000A-4335-9493-DBF044E0CC53}" type="presParOf" srcId="{C3A4433F-4CEF-417A-BBAA-EAACECC33BE7}" destId="{5BA0F5C1-CD38-469C-89F7-3759BD8E94F7}" srcOrd="0" destOrd="0" presId="urn:microsoft.com/office/officeart/2005/8/layout/process1"/>
    <dgm:cxn modelId="{8388B22A-948A-41B0-9F1C-42475D366A32}" type="presParOf" srcId="{AF1BE3CE-1A94-4F84-9C80-3DD2DB99428F}" destId="{9F8E2C23-9156-4675-925E-EE2A9AA3D6D5}" srcOrd="2" destOrd="0" presId="urn:microsoft.com/office/officeart/2005/8/layout/process1"/>
    <dgm:cxn modelId="{261BA729-2710-4C52-8974-F4395C0210AE}" type="presParOf" srcId="{AF1BE3CE-1A94-4F84-9C80-3DD2DB99428F}" destId="{32B16048-CFCC-4799-8214-6D1651CB0CE2}" srcOrd="3" destOrd="0" presId="urn:microsoft.com/office/officeart/2005/8/layout/process1"/>
    <dgm:cxn modelId="{3C495A8C-8F8B-4FA4-8A35-6F3C36065C09}" type="presParOf" srcId="{32B16048-CFCC-4799-8214-6D1651CB0CE2}" destId="{1184BF2F-B375-49FE-B6EB-7D72CEB5AE19}" srcOrd="0" destOrd="0" presId="urn:microsoft.com/office/officeart/2005/8/layout/process1"/>
    <dgm:cxn modelId="{8E489254-8565-4EED-9752-009569D0BB33}" type="presParOf" srcId="{AF1BE3CE-1A94-4F84-9C80-3DD2DB99428F}" destId="{57F1E0D2-D664-47A4-8049-E412B865D6D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267FC4-26DB-4118-ADB7-780DBEE29435}" type="doc">
      <dgm:prSet loTypeId="urn:microsoft.com/office/officeart/2005/8/layout/process1" loCatId="process" qsTypeId="urn:microsoft.com/office/officeart/2005/8/quickstyle/simple1" qsCatId="simple" csTypeId="urn:microsoft.com/office/officeart/2005/8/colors/accent6_4" csCatId="accent6" phldr="1"/>
      <dgm:spPr/>
    </dgm:pt>
    <dgm:pt modelId="{C0991D6B-99DE-4275-A112-AEDC6C8806A8}">
      <dgm:prSet phldrT="[Текст]"/>
      <dgm:spPr>
        <a:solidFill>
          <a:srgbClr val="68AB26"/>
        </a:solidFill>
      </dgm:spPr>
      <dgm:t>
        <a:bodyPr/>
        <a:lstStyle/>
        <a:p>
          <a:r>
            <a:rPr lang="ru-RU" dirty="0" smtClean="0"/>
            <a:t>73 м</a:t>
          </a:r>
          <a:r>
            <a:rPr lang="en-US" dirty="0" smtClean="0"/>
            <a:t>²</a:t>
          </a:r>
          <a:endParaRPr lang="ru-RU" dirty="0"/>
        </a:p>
      </dgm:t>
    </dgm:pt>
    <dgm:pt modelId="{12B4A4A7-4A6A-4E52-93F9-9BA4D3EEB55B}" type="parTrans" cxnId="{D68B41C1-9E36-42DD-8071-98388A7069CC}">
      <dgm:prSet/>
      <dgm:spPr/>
      <dgm:t>
        <a:bodyPr/>
        <a:lstStyle/>
        <a:p>
          <a:endParaRPr lang="ru-RU"/>
        </a:p>
      </dgm:t>
    </dgm:pt>
    <dgm:pt modelId="{D21A199F-92AC-456E-8ED4-117347A04C1B}" type="sibTrans" cxnId="{D68B41C1-9E36-42DD-8071-98388A7069CC}">
      <dgm:prSet/>
      <dgm:spPr>
        <a:solidFill>
          <a:srgbClr val="68AB26"/>
        </a:solidFill>
      </dgm:spPr>
      <dgm:t>
        <a:bodyPr/>
        <a:lstStyle/>
        <a:p>
          <a:endParaRPr lang="ru-RU"/>
        </a:p>
      </dgm:t>
    </dgm:pt>
    <dgm:pt modelId="{8CC2D97A-E0BD-48A7-A076-97B80E00890B}">
      <dgm:prSet phldrT="[Текст]"/>
      <dgm:spPr>
        <a:solidFill>
          <a:srgbClr val="68AB26">
            <a:alpha val="86000"/>
          </a:srgbClr>
        </a:solidFill>
      </dgm:spPr>
      <dgm:t>
        <a:bodyPr/>
        <a:lstStyle/>
        <a:p>
          <a:r>
            <a:rPr lang="ru-RU" dirty="0" smtClean="0"/>
            <a:t>2 сотки земли</a:t>
          </a:r>
          <a:endParaRPr lang="ru-RU" dirty="0"/>
        </a:p>
      </dgm:t>
    </dgm:pt>
    <dgm:pt modelId="{C19592CA-A5E8-4BB5-8549-072F389F688E}" type="parTrans" cxnId="{7B9F342D-BD64-437C-8FB6-B1311641925F}">
      <dgm:prSet/>
      <dgm:spPr/>
      <dgm:t>
        <a:bodyPr/>
        <a:lstStyle/>
        <a:p>
          <a:endParaRPr lang="ru-RU"/>
        </a:p>
      </dgm:t>
    </dgm:pt>
    <dgm:pt modelId="{89C9ED5E-FE8C-4056-9B13-7C11C10310CA}" type="sibTrans" cxnId="{7B9F342D-BD64-437C-8FB6-B1311641925F}">
      <dgm:prSet/>
      <dgm:spPr>
        <a:solidFill>
          <a:srgbClr val="68AB26">
            <a:alpha val="64000"/>
          </a:srgbClr>
        </a:solidFill>
      </dgm:spPr>
      <dgm:t>
        <a:bodyPr/>
        <a:lstStyle/>
        <a:p>
          <a:endParaRPr lang="ru-RU"/>
        </a:p>
      </dgm:t>
    </dgm:pt>
    <dgm:pt modelId="{8AEC331E-9941-4741-BD47-E7DCB946C9DF}">
      <dgm:prSet phldrT="[Текст]"/>
      <dgm:spPr>
        <a:solidFill>
          <a:srgbClr val="68AB26">
            <a:alpha val="64000"/>
          </a:srgbClr>
        </a:solidFill>
      </dgm:spPr>
      <dgm:t>
        <a:bodyPr/>
        <a:lstStyle/>
        <a:p>
          <a:r>
            <a:rPr lang="ru-RU" dirty="0" smtClean="0"/>
            <a:t>От 3,1 млн </a:t>
          </a:r>
          <a:r>
            <a:rPr lang="ru-RU" dirty="0" smtClean="0"/>
            <a:t>руб.</a:t>
          </a:r>
          <a:endParaRPr lang="ru-RU" dirty="0"/>
        </a:p>
      </dgm:t>
    </dgm:pt>
    <dgm:pt modelId="{3814B12F-6903-4648-8152-AA273954731B}" type="parTrans" cxnId="{3F66011E-91D9-4AA5-B550-DD7A2251C161}">
      <dgm:prSet/>
      <dgm:spPr/>
      <dgm:t>
        <a:bodyPr/>
        <a:lstStyle/>
        <a:p>
          <a:endParaRPr lang="ru-RU"/>
        </a:p>
      </dgm:t>
    </dgm:pt>
    <dgm:pt modelId="{FE415A95-7536-4C71-9A7A-81A705B24634}" type="sibTrans" cxnId="{3F66011E-91D9-4AA5-B550-DD7A2251C161}">
      <dgm:prSet/>
      <dgm:spPr/>
      <dgm:t>
        <a:bodyPr/>
        <a:lstStyle/>
        <a:p>
          <a:endParaRPr lang="ru-RU"/>
        </a:p>
      </dgm:t>
    </dgm:pt>
    <dgm:pt modelId="{AF1BE3CE-1A94-4F84-9C80-3DD2DB99428F}" type="pres">
      <dgm:prSet presAssocID="{08267FC4-26DB-4118-ADB7-780DBEE29435}" presName="Name0" presStyleCnt="0">
        <dgm:presLayoutVars>
          <dgm:dir/>
          <dgm:resizeHandles val="exact"/>
        </dgm:presLayoutVars>
      </dgm:prSet>
      <dgm:spPr/>
    </dgm:pt>
    <dgm:pt modelId="{14966E74-9FA1-49CA-831A-E94CA4FEEB2D}" type="pres">
      <dgm:prSet presAssocID="{C0991D6B-99DE-4275-A112-AEDC6C8806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4433F-4CEF-417A-BBAA-EAACECC33BE7}" type="pres">
      <dgm:prSet presAssocID="{D21A199F-92AC-456E-8ED4-117347A04C1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BA0F5C1-CD38-469C-89F7-3759BD8E94F7}" type="pres">
      <dgm:prSet presAssocID="{D21A199F-92AC-456E-8ED4-117347A04C1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F8E2C23-9156-4675-925E-EE2A9AA3D6D5}" type="pres">
      <dgm:prSet presAssocID="{8CC2D97A-E0BD-48A7-A076-97B80E0089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16048-CFCC-4799-8214-6D1651CB0CE2}" type="pres">
      <dgm:prSet presAssocID="{89C9ED5E-FE8C-4056-9B13-7C11C10310C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184BF2F-B375-49FE-B6EB-7D72CEB5AE19}" type="pres">
      <dgm:prSet presAssocID="{89C9ED5E-FE8C-4056-9B13-7C11C10310C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7F1E0D2-D664-47A4-8049-E412B865D6D9}" type="pres">
      <dgm:prSet presAssocID="{8AEC331E-9941-4741-BD47-E7DCB946C9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0709F-8721-4BD0-9179-01A3C141DC40}" type="presOf" srcId="{8CC2D97A-E0BD-48A7-A076-97B80E00890B}" destId="{9F8E2C23-9156-4675-925E-EE2A9AA3D6D5}" srcOrd="0" destOrd="0" presId="urn:microsoft.com/office/officeart/2005/8/layout/process1"/>
    <dgm:cxn modelId="{7CA60975-E1EC-4BEF-9C7C-E67A190B49B7}" type="presOf" srcId="{C0991D6B-99DE-4275-A112-AEDC6C8806A8}" destId="{14966E74-9FA1-49CA-831A-E94CA4FEEB2D}" srcOrd="0" destOrd="0" presId="urn:microsoft.com/office/officeart/2005/8/layout/process1"/>
    <dgm:cxn modelId="{EB739C17-F094-4C3A-8A74-0892720CCE80}" type="presOf" srcId="{8AEC331E-9941-4741-BD47-E7DCB946C9DF}" destId="{57F1E0D2-D664-47A4-8049-E412B865D6D9}" srcOrd="0" destOrd="0" presId="urn:microsoft.com/office/officeart/2005/8/layout/process1"/>
    <dgm:cxn modelId="{7CADEA6E-F7F9-4D84-822A-5506B3C0BC58}" type="presOf" srcId="{89C9ED5E-FE8C-4056-9B13-7C11C10310CA}" destId="{32B16048-CFCC-4799-8214-6D1651CB0CE2}" srcOrd="0" destOrd="0" presId="urn:microsoft.com/office/officeart/2005/8/layout/process1"/>
    <dgm:cxn modelId="{3F66011E-91D9-4AA5-B550-DD7A2251C161}" srcId="{08267FC4-26DB-4118-ADB7-780DBEE29435}" destId="{8AEC331E-9941-4741-BD47-E7DCB946C9DF}" srcOrd="2" destOrd="0" parTransId="{3814B12F-6903-4648-8152-AA273954731B}" sibTransId="{FE415A95-7536-4C71-9A7A-81A705B24634}"/>
    <dgm:cxn modelId="{1F1D6DE3-916B-4175-BDDF-2A097A9565B1}" type="presOf" srcId="{08267FC4-26DB-4118-ADB7-780DBEE29435}" destId="{AF1BE3CE-1A94-4F84-9C80-3DD2DB99428F}" srcOrd="0" destOrd="0" presId="urn:microsoft.com/office/officeart/2005/8/layout/process1"/>
    <dgm:cxn modelId="{7B9F342D-BD64-437C-8FB6-B1311641925F}" srcId="{08267FC4-26DB-4118-ADB7-780DBEE29435}" destId="{8CC2D97A-E0BD-48A7-A076-97B80E00890B}" srcOrd="1" destOrd="0" parTransId="{C19592CA-A5E8-4BB5-8549-072F389F688E}" sibTransId="{89C9ED5E-FE8C-4056-9B13-7C11C10310CA}"/>
    <dgm:cxn modelId="{C371E6D5-614B-468E-BC99-82122CFA79B7}" type="presOf" srcId="{89C9ED5E-FE8C-4056-9B13-7C11C10310CA}" destId="{1184BF2F-B375-49FE-B6EB-7D72CEB5AE19}" srcOrd="1" destOrd="0" presId="urn:microsoft.com/office/officeart/2005/8/layout/process1"/>
    <dgm:cxn modelId="{B4236106-C8E2-4CFB-891E-C5FD68209899}" type="presOf" srcId="{D21A199F-92AC-456E-8ED4-117347A04C1B}" destId="{C3A4433F-4CEF-417A-BBAA-EAACECC33BE7}" srcOrd="0" destOrd="0" presId="urn:microsoft.com/office/officeart/2005/8/layout/process1"/>
    <dgm:cxn modelId="{177805D5-0BFF-4F51-83F0-1652531AF401}" type="presOf" srcId="{D21A199F-92AC-456E-8ED4-117347A04C1B}" destId="{5BA0F5C1-CD38-469C-89F7-3759BD8E94F7}" srcOrd="1" destOrd="0" presId="urn:microsoft.com/office/officeart/2005/8/layout/process1"/>
    <dgm:cxn modelId="{D68B41C1-9E36-42DD-8071-98388A7069CC}" srcId="{08267FC4-26DB-4118-ADB7-780DBEE29435}" destId="{C0991D6B-99DE-4275-A112-AEDC6C8806A8}" srcOrd="0" destOrd="0" parTransId="{12B4A4A7-4A6A-4E52-93F9-9BA4D3EEB55B}" sibTransId="{D21A199F-92AC-456E-8ED4-117347A04C1B}"/>
    <dgm:cxn modelId="{238DBF46-6EF0-466B-82AD-854D1AA7D9D2}" type="presParOf" srcId="{AF1BE3CE-1A94-4F84-9C80-3DD2DB99428F}" destId="{14966E74-9FA1-49CA-831A-E94CA4FEEB2D}" srcOrd="0" destOrd="0" presId="urn:microsoft.com/office/officeart/2005/8/layout/process1"/>
    <dgm:cxn modelId="{E62652B8-3D04-428D-88F9-8B2262BB73E2}" type="presParOf" srcId="{AF1BE3CE-1A94-4F84-9C80-3DD2DB99428F}" destId="{C3A4433F-4CEF-417A-BBAA-EAACECC33BE7}" srcOrd="1" destOrd="0" presId="urn:microsoft.com/office/officeart/2005/8/layout/process1"/>
    <dgm:cxn modelId="{27D6D53F-CDD7-4808-A550-0BB8CC7AC58B}" type="presParOf" srcId="{C3A4433F-4CEF-417A-BBAA-EAACECC33BE7}" destId="{5BA0F5C1-CD38-469C-89F7-3759BD8E94F7}" srcOrd="0" destOrd="0" presId="urn:microsoft.com/office/officeart/2005/8/layout/process1"/>
    <dgm:cxn modelId="{5C2B4C6A-411A-48F0-B01C-D3E83E079B98}" type="presParOf" srcId="{AF1BE3CE-1A94-4F84-9C80-3DD2DB99428F}" destId="{9F8E2C23-9156-4675-925E-EE2A9AA3D6D5}" srcOrd="2" destOrd="0" presId="urn:microsoft.com/office/officeart/2005/8/layout/process1"/>
    <dgm:cxn modelId="{75F38245-DDD2-43C5-971C-52113A463710}" type="presParOf" srcId="{AF1BE3CE-1A94-4F84-9C80-3DD2DB99428F}" destId="{32B16048-CFCC-4799-8214-6D1651CB0CE2}" srcOrd="3" destOrd="0" presId="urn:microsoft.com/office/officeart/2005/8/layout/process1"/>
    <dgm:cxn modelId="{681C40D6-81DE-4A57-BD43-CDAC60F8959E}" type="presParOf" srcId="{32B16048-CFCC-4799-8214-6D1651CB0CE2}" destId="{1184BF2F-B375-49FE-B6EB-7D72CEB5AE19}" srcOrd="0" destOrd="0" presId="urn:microsoft.com/office/officeart/2005/8/layout/process1"/>
    <dgm:cxn modelId="{A2C47ECB-3E18-467A-8C7B-E48C9B71AC42}" type="presParOf" srcId="{AF1BE3CE-1A94-4F84-9C80-3DD2DB99428F}" destId="{57F1E0D2-D664-47A4-8049-E412B865D6D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66E74-9FA1-49CA-831A-E94CA4FEEB2D}">
      <dsp:nvSpPr>
        <dsp:cNvPr id="0" name=""/>
        <dsp:cNvSpPr/>
      </dsp:nvSpPr>
      <dsp:spPr>
        <a:xfrm>
          <a:off x="7143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100 % готовы</a:t>
          </a:r>
          <a:endParaRPr lang="ru-RU" sz="2800" kern="1200" dirty="0"/>
        </a:p>
      </dsp:txBody>
      <dsp:txXfrm>
        <a:off x="44665" y="533556"/>
        <a:ext cx="2060143" cy="1206068"/>
      </dsp:txXfrm>
    </dsp:sp>
    <dsp:sp modelId="{C3A4433F-4CEF-417A-BBAA-EAACECC33BE7}">
      <dsp:nvSpPr>
        <dsp:cNvPr id="0" name=""/>
        <dsp:cNvSpPr/>
      </dsp:nvSpPr>
      <dsp:spPr>
        <a:xfrm>
          <a:off x="2355850" y="87182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68AB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355850" y="977732"/>
        <a:ext cx="316861" cy="317716"/>
      </dsp:txXfrm>
    </dsp:sp>
    <dsp:sp modelId="{9F8E2C23-9156-4675-925E-EE2A9AA3D6D5}">
      <dsp:nvSpPr>
        <dsp:cNvPr id="0" name=""/>
        <dsp:cNvSpPr/>
      </dsp:nvSpPr>
      <dsp:spPr>
        <a:xfrm>
          <a:off x="2996406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>
            <a:alpha val="8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10% первый </a:t>
          </a:r>
          <a:r>
            <a:rPr lang="ru-RU" sz="2800" kern="1200" dirty="0" smtClean="0"/>
            <a:t>взнос*</a:t>
          </a:r>
          <a:endParaRPr lang="ru-RU" sz="2800" kern="1200" dirty="0"/>
        </a:p>
      </dsp:txBody>
      <dsp:txXfrm>
        <a:off x="3033928" y="533556"/>
        <a:ext cx="2060143" cy="1206068"/>
      </dsp:txXfrm>
    </dsp:sp>
    <dsp:sp modelId="{32B16048-CFCC-4799-8214-6D1651CB0CE2}">
      <dsp:nvSpPr>
        <dsp:cNvPr id="0" name=""/>
        <dsp:cNvSpPr/>
      </dsp:nvSpPr>
      <dsp:spPr>
        <a:xfrm>
          <a:off x="5345112" y="87182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68AB26">
            <a:alpha val="6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345112" y="977732"/>
        <a:ext cx="316861" cy="317716"/>
      </dsp:txXfrm>
    </dsp:sp>
    <dsp:sp modelId="{57F1E0D2-D664-47A4-8049-E412B865D6D9}">
      <dsp:nvSpPr>
        <dsp:cNvPr id="0" name=""/>
        <dsp:cNvSpPr/>
      </dsp:nvSpPr>
      <dsp:spPr>
        <a:xfrm>
          <a:off x="5985668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>
            <a:alpha val="6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10 </a:t>
          </a:r>
          <a:r>
            <a:rPr lang="ru-RU" sz="2800" kern="1200" dirty="0" smtClean="0"/>
            <a:t>км </a:t>
          </a:r>
          <a:r>
            <a:rPr lang="ru-RU" sz="2800" kern="1200" dirty="0" smtClean="0"/>
            <a:t>от города</a:t>
          </a:r>
          <a:endParaRPr lang="ru-RU" sz="2800" kern="1200" dirty="0"/>
        </a:p>
      </dsp:txBody>
      <dsp:txXfrm>
        <a:off x="6023190" y="533556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66E74-9FA1-49CA-831A-E94CA4FEEB2D}">
      <dsp:nvSpPr>
        <dsp:cNvPr id="0" name=""/>
        <dsp:cNvSpPr/>
      </dsp:nvSpPr>
      <dsp:spPr>
        <a:xfrm>
          <a:off x="7143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От 109 м</a:t>
          </a:r>
          <a:r>
            <a:rPr lang="en-US" sz="3200" kern="1200" dirty="0" smtClean="0"/>
            <a:t>²</a:t>
          </a:r>
          <a:endParaRPr lang="ru-RU" sz="3200" kern="1200" dirty="0"/>
        </a:p>
      </dsp:txBody>
      <dsp:txXfrm>
        <a:off x="44665" y="533556"/>
        <a:ext cx="2060143" cy="1206068"/>
      </dsp:txXfrm>
    </dsp:sp>
    <dsp:sp modelId="{C3A4433F-4CEF-417A-BBAA-EAACECC33BE7}">
      <dsp:nvSpPr>
        <dsp:cNvPr id="0" name=""/>
        <dsp:cNvSpPr/>
      </dsp:nvSpPr>
      <dsp:spPr>
        <a:xfrm>
          <a:off x="2355850" y="87182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68AB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355850" y="977732"/>
        <a:ext cx="316861" cy="317716"/>
      </dsp:txXfrm>
    </dsp:sp>
    <dsp:sp modelId="{9F8E2C23-9156-4675-925E-EE2A9AA3D6D5}">
      <dsp:nvSpPr>
        <dsp:cNvPr id="0" name=""/>
        <dsp:cNvSpPr/>
      </dsp:nvSpPr>
      <dsp:spPr>
        <a:xfrm>
          <a:off x="2996406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>
            <a:alpha val="8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От 5 соток земли</a:t>
          </a:r>
          <a:endParaRPr lang="ru-RU" sz="3200" kern="1200" dirty="0"/>
        </a:p>
      </dsp:txBody>
      <dsp:txXfrm>
        <a:off x="3033928" y="533556"/>
        <a:ext cx="2060143" cy="1206068"/>
      </dsp:txXfrm>
    </dsp:sp>
    <dsp:sp modelId="{32B16048-CFCC-4799-8214-6D1651CB0CE2}">
      <dsp:nvSpPr>
        <dsp:cNvPr id="0" name=""/>
        <dsp:cNvSpPr/>
      </dsp:nvSpPr>
      <dsp:spPr>
        <a:xfrm>
          <a:off x="5345112" y="87182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68AB26">
            <a:alpha val="6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345112" y="977732"/>
        <a:ext cx="316861" cy="317716"/>
      </dsp:txXfrm>
    </dsp:sp>
    <dsp:sp modelId="{57F1E0D2-D664-47A4-8049-E412B865D6D9}">
      <dsp:nvSpPr>
        <dsp:cNvPr id="0" name=""/>
        <dsp:cNvSpPr/>
      </dsp:nvSpPr>
      <dsp:spPr>
        <a:xfrm>
          <a:off x="5985668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>
            <a:alpha val="6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От 3,8 млн </a:t>
          </a:r>
          <a:r>
            <a:rPr lang="ru-RU" sz="3200" kern="1200" dirty="0" smtClean="0"/>
            <a:t>руб.</a:t>
          </a:r>
          <a:endParaRPr lang="ru-RU" sz="3200" kern="1200" dirty="0"/>
        </a:p>
      </dsp:txBody>
      <dsp:txXfrm>
        <a:off x="6023190" y="533556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66E74-9FA1-49CA-831A-E94CA4FEEB2D}">
      <dsp:nvSpPr>
        <dsp:cNvPr id="0" name=""/>
        <dsp:cNvSpPr/>
      </dsp:nvSpPr>
      <dsp:spPr>
        <a:xfrm>
          <a:off x="7143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100 % готовы</a:t>
          </a:r>
          <a:endParaRPr lang="ru-RU" sz="2800" kern="1200" dirty="0"/>
        </a:p>
      </dsp:txBody>
      <dsp:txXfrm>
        <a:off x="44665" y="533556"/>
        <a:ext cx="2060143" cy="1206068"/>
      </dsp:txXfrm>
    </dsp:sp>
    <dsp:sp modelId="{C3A4433F-4CEF-417A-BBAA-EAACECC33BE7}">
      <dsp:nvSpPr>
        <dsp:cNvPr id="0" name=""/>
        <dsp:cNvSpPr/>
      </dsp:nvSpPr>
      <dsp:spPr>
        <a:xfrm>
          <a:off x="2355850" y="87182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68AB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355850" y="977732"/>
        <a:ext cx="316861" cy="317716"/>
      </dsp:txXfrm>
    </dsp:sp>
    <dsp:sp modelId="{9F8E2C23-9156-4675-925E-EE2A9AA3D6D5}">
      <dsp:nvSpPr>
        <dsp:cNvPr id="0" name=""/>
        <dsp:cNvSpPr/>
      </dsp:nvSpPr>
      <dsp:spPr>
        <a:xfrm>
          <a:off x="2996406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>
            <a:alpha val="8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10% первый </a:t>
          </a:r>
          <a:r>
            <a:rPr lang="ru-RU" sz="2800" kern="1200" dirty="0" smtClean="0"/>
            <a:t>взнос*</a:t>
          </a:r>
          <a:endParaRPr lang="ru-RU" sz="2800" kern="1200" dirty="0"/>
        </a:p>
      </dsp:txBody>
      <dsp:txXfrm>
        <a:off x="3033928" y="533556"/>
        <a:ext cx="2060143" cy="1206068"/>
      </dsp:txXfrm>
    </dsp:sp>
    <dsp:sp modelId="{32B16048-CFCC-4799-8214-6D1651CB0CE2}">
      <dsp:nvSpPr>
        <dsp:cNvPr id="0" name=""/>
        <dsp:cNvSpPr/>
      </dsp:nvSpPr>
      <dsp:spPr>
        <a:xfrm>
          <a:off x="5345112" y="87182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68AB26">
            <a:alpha val="6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345112" y="977732"/>
        <a:ext cx="316861" cy="317716"/>
      </dsp:txXfrm>
    </dsp:sp>
    <dsp:sp modelId="{57F1E0D2-D664-47A4-8049-E412B865D6D9}">
      <dsp:nvSpPr>
        <dsp:cNvPr id="0" name=""/>
        <dsp:cNvSpPr/>
      </dsp:nvSpPr>
      <dsp:spPr>
        <a:xfrm>
          <a:off x="5985668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>
            <a:alpha val="6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10 км до </a:t>
          </a:r>
          <a:r>
            <a:rPr lang="ru-RU" sz="2800" kern="1200" dirty="0" smtClean="0"/>
            <a:t>города</a:t>
          </a:r>
          <a:endParaRPr lang="ru-RU" sz="2800" kern="1200" dirty="0"/>
        </a:p>
      </dsp:txBody>
      <dsp:txXfrm>
        <a:off x="6023190" y="533556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66E74-9FA1-49CA-831A-E94CA4FEEB2D}">
      <dsp:nvSpPr>
        <dsp:cNvPr id="0" name=""/>
        <dsp:cNvSpPr/>
      </dsp:nvSpPr>
      <dsp:spPr>
        <a:xfrm>
          <a:off x="7143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От 109 м</a:t>
          </a:r>
          <a:r>
            <a:rPr lang="en-US" sz="3200" kern="1200" dirty="0" smtClean="0"/>
            <a:t>²</a:t>
          </a:r>
          <a:endParaRPr lang="ru-RU" sz="3200" kern="1200" dirty="0"/>
        </a:p>
      </dsp:txBody>
      <dsp:txXfrm>
        <a:off x="44665" y="533556"/>
        <a:ext cx="2060143" cy="1206068"/>
      </dsp:txXfrm>
    </dsp:sp>
    <dsp:sp modelId="{C3A4433F-4CEF-417A-BBAA-EAACECC33BE7}">
      <dsp:nvSpPr>
        <dsp:cNvPr id="0" name=""/>
        <dsp:cNvSpPr/>
      </dsp:nvSpPr>
      <dsp:spPr>
        <a:xfrm>
          <a:off x="2355850" y="87182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68AB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355850" y="977732"/>
        <a:ext cx="316861" cy="317716"/>
      </dsp:txXfrm>
    </dsp:sp>
    <dsp:sp modelId="{9F8E2C23-9156-4675-925E-EE2A9AA3D6D5}">
      <dsp:nvSpPr>
        <dsp:cNvPr id="0" name=""/>
        <dsp:cNvSpPr/>
      </dsp:nvSpPr>
      <dsp:spPr>
        <a:xfrm>
          <a:off x="2996406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>
            <a:alpha val="8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От 8 соток земли</a:t>
          </a:r>
          <a:endParaRPr lang="ru-RU" sz="3200" kern="1200" dirty="0"/>
        </a:p>
      </dsp:txBody>
      <dsp:txXfrm>
        <a:off x="3033928" y="533556"/>
        <a:ext cx="2060143" cy="1206068"/>
      </dsp:txXfrm>
    </dsp:sp>
    <dsp:sp modelId="{32B16048-CFCC-4799-8214-6D1651CB0CE2}">
      <dsp:nvSpPr>
        <dsp:cNvPr id="0" name=""/>
        <dsp:cNvSpPr/>
      </dsp:nvSpPr>
      <dsp:spPr>
        <a:xfrm>
          <a:off x="5345112" y="87182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68AB26">
            <a:alpha val="6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345112" y="977732"/>
        <a:ext cx="316861" cy="317716"/>
      </dsp:txXfrm>
    </dsp:sp>
    <dsp:sp modelId="{57F1E0D2-D664-47A4-8049-E412B865D6D9}">
      <dsp:nvSpPr>
        <dsp:cNvPr id="0" name=""/>
        <dsp:cNvSpPr/>
      </dsp:nvSpPr>
      <dsp:spPr>
        <a:xfrm>
          <a:off x="5985668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>
            <a:alpha val="6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От 4,1 млн </a:t>
          </a:r>
          <a:r>
            <a:rPr lang="ru-RU" sz="3200" kern="1200" dirty="0" smtClean="0"/>
            <a:t>руб.</a:t>
          </a:r>
          <a:endParaRPr lang="ru-RU" sz="3200" kern="1200" dirty="0"/>
        </a:p>
      </dsp:txBody>
      <dsp:txXfrm>
        <a:off x="6023190" y="533556"/>
        <a:ext cx="2060143" cy="1206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66E74-9FA1-49CA-831A-E94CA4FEEB2D}">
      <dsp:nvSpPr>
        <dsp:cNvPr id="0" name=""/>
        <dsp:cNvSpPr/>
      </dsp:nvSpPr>
      <dsp:spPr>
        <a:xfrm>
          <a:off x="7143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100%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готовы</a:t>
          </a:r>
          <a:endParaRPr lang="ru-RU" sz="2400" kern="1200" dirty="0"/>
        </a:p>
      </dsp:txBody>
      <dsp:txXfrm>
        <a:off x="44665" y="533556"/>
        <a:ext cx="2060143" cy="1206068"/>
      </dsp:txXfrm>
    </dsp:sp>
    <dsp:sp modelId="{C3A4433F-4CEF-417A-BBAA-EAACECC33BE7}">
      <dsp:nvSpPr>
        <dsp:cNvPr id="0" name=""/>
        <dsp:cNvSpPr/>
      </dsp:nvSpPr>
      <dsp:spPr>
        <a:xfrm>
          <a:off x="2355850" y="87182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68AB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355850" y="977732"/>
        <a:ext cx="316861" cy="317716"/>
      </dsp:txXfrm>
    </dsp:sp>
    <dsp:sp modelId="{9F8E2C23-9156-4675-925E-EE2A9AA3D6D5}">
      <dsp:nvSpPr>
        <dsp:cNvPr id="0" name=""/>
        <dsp:cNvSpPr/>
      </dsp:nvSpPr>
      <dsp:spPr>
        <a:xfrm>
          <a:off x="2996406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>
            <a:alpha val="8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5% ипотека</a:t>
          </a:r>
          <a:endParaRPr lang="ru-RU" sz="2400" kern="1200" dirty="0"/>
        </a:p>
      </dsp:txBody>
      <dsp:txXfrm>
        <a:off x="3033928" y="533556"/>
        <a:ext cx="2060143" cy="1206068"/>
      </dsp:txXfrm>
    </dsp:sp>
    <dsp:sp modelId="{32B16048-CFCC-4799-8214-6D1651CB0CE2}">
      <dsp:nvSpPr>
        <dsp:cNvPr id="0" name=""/>
        <dsp:cNvSpPr/>
      </dsp:nvSpPr>
      <dsp:spPr>
        <a:xfrm>
          <a:off x="5345112" y="87182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68AB26">
            <a:alpha val="6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345112" y="977732"/>
        <a:ext cx="316861" cy="317716"/>
      </dsp:txXfrm>
    </dsp:sp>
    <dsp:sp modelId="{57F1E0D2-D664-47A4-8049-E412B865D6D9}">
      <dsp:nvSpPr>
        <dsp:cNvPr id="0" name=""/>
        <dsp:cNvSpPr/>
      </dsp:nvSpPr>
      <dsp:spPr>
        <a:xfrm>
          <a:off x="5985668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>
            <a:alpha val="6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Первый взнос от 319 </a:t>
          </a:r>
          <a:r>
            <a:rPr lang="ru-RU" sz="2400" kern="1200" dirty="0" smtClean="0"/>
            <a:t>т руб.*</a:t>
          </a:r>
          <a:endParaRPr lang="ru-RU" sz="2400" kern="1200" dirty="0"/>
        </a:p>
      </dsp:txBody>
      <dsp:txXfrm>
        <a:off x="6023190" y="533556"/>
        <a:ext cx="2060143" cy="1206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66E74-9FA1-49CA-831A-E94CA4FEEB2D}">
      <dsp:nvSpPr>
        <dsp:cNvPr id="0" name=""/>
        <dsp:cNvSpPr/>
      </dsp:nvSpPr>
      <dsp:spPr>
        <a:xfrm>
          <a:off x="7143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73 м</a:t>
          </a:r>
          <a:r>
            <a:rPr lang="en-US" sz="3300" kern="1200" dirty="0" smtClean="0"/>
            <a:t>²</a:t>
          </a:r>
          <a:endParaRPr lang="ru-RU" sz="3300" kern="1200" dirty="0"/>
        </a:p>
      </dsp:txBody>
      <dsp:txXfrm>
        <a:off x="44665" y="533556"/>
        <a:ext cx="2060143" cy="1206068"/>
      </dsp:txXfrm>
    </dsp:sp>
    <dsp:sp modelId="{C3A4433F-4CEF-417A-BBAA-EAACECC33BE7}">
      <dsp:nvSpPr>
        <dsp:cNvPr id="0" name=""/>
        <dsp:cNvSpPr/>
      </dsp:nvSpPr>
      <dsp:spPr>
        <a:xfrm>
          <a:off x="2355850" y="87182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68AB2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355850" y="977732"/>
        <a:ext cx="316861" cy="317716"/>
      </dsp:txXfrm>
    </dsp:sp>
    <dsp:sp modelId="{9F8E2C23-9156-4675-925E-EE2A9AA3D6D5}">
      <dsp:nvSpPr>
        <dsp:cNvPr id="0" name=""/>
        <dsp:cNvSpPr/>
      </dsp:nvSpPr>
      <dsp:spPr>
        <a:xfrm>
          <a:off x="2996406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>
            <a:alpha val="8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 сотки земли</a:t>
          </a:r>
          <a:endParaRPr lang="ru-RU" sz="3300" kern="1200" dirty="0"/>
        </a:p>
      </dsp:txBody>
      <dsp:txXfrm>
        <a:off x="3033928" y="533556"/>
        <a:ext cx="2060143" cy="1206068"/>
      </dsp:txXfrm>
    </dsp:sp>
    <dsp:sp modelId="{32B16048-CFCC-4799-8214-6D1651CB0CE2}">
      <dsp:nvSpPr>
        <dsp:cNvPr id="0" name=""/>
        <dsp:cNvSpPr/>
      </dsp:nvSpPr>
      <dsp:spPr>
        <a:xfrm>
          <a:off x="5345112" y="87182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68AB26">
            <a:alpha val="6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345112" y="977732"/>
        <a:ext cx="316861" cy="317716"/>
      </dsp:txXfrm>
    </dsp:sp>
    <dsp:sp modelId="{57F1E0D2-D664-47A4-8049-E412B865D6D9}">
      <dsp:nvSpPr>
        <dsp:cNvPr id="0" name=""/>
        <dsp:cNvSpPr/>
      </dsp:nvSpPr>
      <dsp:spPr>
        <a:xfrm>
          <a:off x="5985668" y="496034"/>
          <a:ext cx="2135187" cy="1281112"/>
        </a:xfrm>
        <a:prstGeom prst="roundRect">
          <a:avLst>
            <a:gd name="adj" fmla="val 10000"/>
          </a:avLst>
        </a:prstGeom>
        <a:solidFill>
          <a:srgbClr val="68AB26">
            <a:alpha val="6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От 3,1 млн </a:t>
          </a:r>
          <a:r>
            <a:rPr lang="ru-RU" sz="3300" kern="1200" dirty="0" smtClean="0"/>
            <a:t>руб.</a:t>
          </a:r>
          <a:endParaRPr lang="ru-RU" sz="3300" kern="1200" dirty="0"/>
        </a:p>
      </dsp:txBody>
      <dsp:txXfrm>
        <a:off x="6023190" y="533556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12335-1592-438C-9A70-DB2591BE4CD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6CA4F-4E7A-4590-A903-0E0A6AF5D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1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42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71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75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64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1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29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25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95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17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62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4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0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8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6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5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4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64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CA4F-4E7A-4590-A903-0E0A6AF5D2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4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237-C0D5-427B-BC4E-7D8033B24DC8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7C02-0E7C-4292-B60B-D6C9500E0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8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C491-60E1-407E-AE26-20EF5BFA28E8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7C02-0E7C-4292-B60B-D6C9500E0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1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BB42-5F0D-4239-B5B1-6E956597D527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7C02-0E7C-4292-B60B-D6C9500E0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7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BE96-6C59-46EC-977C-494528A9C406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7C02-0E7C-4292-B60B-D6C9500E0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0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8ED-421D-4D36-88C7-E8CD8ABD3EBE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7C02-0E7C-4292-B60B-D6C9500E0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918B-5E34-4D02-B455-D23C41C9EF2A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7C02-0E7C-4292-B60B-D6C9500E0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4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6CA2-323A-4869-822D-E84E6B48B0E3}" type="datetime1">
              <a:rPr lang="ru-RU" smtClean="0"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7C02-0E7C-4292-B60B-D6C9500E0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9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F55F-FF0F-4B6E-846D-503764CD84DD}" type="datetime1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7C02-0E7C-4292-B60B-D6C9500E0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3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EDFC-9B67-4CDF-B7A1-2D82E95FB5D0}" type="datetime1">
              <a:rPr lang="ru-RU" smtClean="0"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7C02-0E7C-4292-B60B-D6C9500E0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3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F44D-5A2B-4C95-9452-540C50B8F3F4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7C02-0E7C-4292-B60B-D6C9500E0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9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3722-0867-4984-AEEE-5B3F3B5D622B}" type="datetime1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7C02-0E7C-4292-B60B-D6C9500E0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7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AEF14-0553-4C72-9607-C8108B51B3D4}" type="datetime1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7C02-0E7C-4292-B60B-D6C9500E0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8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9.jpeg"/><Relationship Id="rId5" Type="http://schemas.openxmlformats.org/officeDocument/2006/relationships/diagramData" Target="../diagrams/data4.xml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png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5.jpeg"/><Relationship Id="rId5" Type="http://schemas.openxmlformats.org/officeDocument/2006/relationships/diagramData" Target="../diagrams/data6.xml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microsoft.com/office/2007/relationships/diagramDrawing" Target="../diagrams/drawing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tvetnn.ru/" TargetMode="External"/><Relationship Id="rId5" Type="http://schemas.openxmlformats.org/officeDocument/2006/relationships/hyperlink" Target="http://www.taun-nn.ru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2.jpe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microsoft.com/office/2007/relationships/diagramDrawing" Target="../diagrams/drawing2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7082057" y="3191359"/>
            <a:ext cx="5818837" cy="3542218"/>
            <a:chOff x="7624539" y="1845567"/>
            <a:chExt cx="5818837" cy="354221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7624539" y="3596573"/>
              <a:ext cx="5818837" cy="1791212"/>
              <a:chOff x="8563652" y="3361794"/>
              <a:chExt cx="5818837" cy="1791212"/>
            </a:xfrm>
          </p:grpSpPr>
          <p:sp>
            <p:nvSpPr>
              <p:cNvPr id="9" name="Прямоугольник 8"/>
              <p:cNvSpPr/>
              <p:nvPr/>
            </p:nvSpPr>
            <p:spPr>
              <a:xfrm rot="2300274">
                <a:off x="9322322" y="4613006"/>
                <a:ext cx="2171072" cy="540000"/>
              </a:xfrm>
              <a:prstGeom prst="rect">
                <a:avLst/>
              </a:prstGeom>
              <a:solidFill>
                <a:srgbClr val="323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 rot="2274505">
                <a:off x="8563652" y="3361794"/>
                <a:ext cx="5818837" cy="540000"/>
              </a:xfrm>
              <a:prstGeom prst="rect">
                <a:avLst/>
              </a:prstGeom>
              <a:solidFill>
                <a:srgbClr val="4CCF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 rot="2277582">
                <a:off x="8837284" y="3802763"/>
                <a:ext cx="4670913" cy="540000"/>
              </a:xfrm>
              <a:prstGeom prst="rect">
                <a:avLst/>
              </a:prstGeom>
              <a:solidFill>
                <a:srgbClr val="68A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7713115" y="1845567"/>
              <a:ext cx="1151238" cy="3243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0800000">
            <a:off x="-3988568" y="-526629"/>
            <a:ext cx="5715549" cy="4466721"/>
            <a:chOff x="7668727" y="1717589"/>
            <a:chExt cx="5715549" cy="4466721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668727" y="3753241"/>
              <a:ext cx="5715549" cy="2431069"/>
              <a:chOff x="8607840" y="3518462"/>
              <a:chExt cx="5715549" cy="2431069"/>
            </a:xfrm>
          </p:grpSpPr>
          <p:sp>
            <p:nvSpPr>
              <p:cNvPr id="20" name="Прямоугольник 19"/>
              <p:cNvSpPr/>
              <p:nvPr/>
            </p:nvSpPr>
            <p:spPr>
              <a:xfrm rot="2300274">
                <a:off x="8923389" y="3518462"/>
                <a:ext cx="5400000" cy="540000"/>
              </a:xfrm>
              <a:prstGeom prst="rect">
                <a:avLst/>
              </a:prstGeom>
              <a:solidFill>
                <a:srgbClr val="323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 rot="2274505">
                <a:off x="8607840" y="5409531"/>
                <a:ext cx="5400000" cy="540000"/>
              </a:xfrm>
              <a:prstGeom prst="rect">
                <a:avLst/>
              </a:prstGeom>
              <a:solidFill>
                <a:srgbClr val="4CCF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 rot="2277582">
                <a:off x="8760163" y="4847606"/>
                <a:ext cx="5400000" cy="540000"/>
              </a:xfrm>
              <a:prstGeom prst="rect">
                <a:avLst/>
              </a:prstGeom>
              <a:solidFill>
                <a:srgbClr val="68AB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7671487" y="1717589"/>
              <a:ext cx="1151238" cy="3336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75045" y="3018198"/>
            <a:ext cx="6263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Продажа </a:t>
            </a:r>
            <a:r>
              <a:rPr lang="ru-RU" sz="5400" b="1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домов </a:t>
            </a:r>
            <a:r>
              <a:rPr lang="ru-RU" sz="5400" b="1" cap="all" dirty="0" err="1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таунхаусов</a:t>
            </a:r>
            <a:endParaRPr lang="ru-RU" sz="5400" b="1" cap="all" dirty="0" smtClean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5400" b="1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квартир</a:t>
            </a:r>
            <a:endParaRPr lang="ru-RU" sz="5400" cap="all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974" y="400621"/>
            <a:ext cx="5933850" cy="2607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7523" y="0"/>
            <a:ext cx="3868607" cy="68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42204" y="391919"/>
            <a:ext cx="1152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Дома в д. </a:t>
            </a:r>
            <a:r>
              <a:rPr lang="ru-RU" sz="3600" cap="all" dirty="0" err="1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опалиха</a:t>
            </a:r>
            <a:r>
              <a:rPr lang="ru-RU" sz="3600" cap="all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1173979" y="2813565"/>
            <a:ext cx="7665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Низкие коммунальные платежи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Подведены коммуникации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Земельный участок от 8 соток. Земля в собственности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Собственная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парковка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Озеро в шаговой доступности. Экологически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чистый район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СТЦ МЕГА в 5 км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Магазин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SPAR</a:t>
            </a:r>
            <a:endPara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Школа, детский сад, поликлиника в п. Ждановский (2 км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88786313"/>
              </p:ext>
            </p:extLst>
          </p:nvPr>
        </p:nvGraphicFramePr>
        <p:xfrm>
          <a:off x="1947491" y="845745"/>
          <a:ext cx="8128000" cy="227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75491" y="5426581"/>
            <a:ext cx="1324599" cy="803304"/>
          </a:xfrm>
          <a:prstGeom prst="rect">
            <a:avLst/>
          </a:prstGeom>
          <a:solidFill>
            <a:srgbClr val="68AB26"/>
          </a:solidFill>
          <a:ln>
            <a:solidFill>
              <a:srgbClr val="5F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 (831) </a:t>
            </a:r>
            <a:endParaRPr lang="ru-RU" dirty="0" smtClean="0"/>
          </a:p>
          <a:p>
            <a:pPr algn="ctr"/>
            <a:r>
              <a:rPr lang="ru-RU" dirty="0" smtClean="0"/>
              <a:t>410 77 19</a:t>
            </a: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9887483" y="4793676"/>
            <a:ext cx="1700613" cy="632905"/>
          </a:xfrm>
          <a:prstGeom prst="triangle">
            <a:avLst/>
          </a:prstGeom>
          <a:solidFill>
            <a:srgbClr val="68AB26"/>
          </a:solidFill>
          <a:ln>
            <a:solidFill>
              <a:srgbClr val="5F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42204" y="6366102"/>
            <a:ext cx="43652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Акция «10</a:t>
            </a:r>
            <a:r>
              <a:rPr lang="ru-RU" sz="1000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первый </a:t>
            </a:r>
            <a:r>
              <a:rPr lang="ru-RU" sz="1000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взнос» от ПАО «Сбербанк» действует до  </a:t>
            </a:r>
            <a:r>
              <a:rPr lang="ru-RU" sz="1000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20.01.</a:t>
            </a:r>
          </a:p>
        </p:txBody>
      </p:sp>
    </p:spTree>
    <p:extLst>
      <p:ext uri="{BB962C8B-B14F-4D97-AF65-F5344CB8AC3E}">
        <p14:creationId xmlns:p14="http://schemas.microsoft.com/office/powerpoint/2010/main" val="20679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42204" y="391919"/>
            <a:ext cx="1152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Дома в д. </a:t>
            </a:r>
            <a:r>
              <a:rPr lang="ru-RU" sz="3600" cap="all" dirty="0" err="1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опалиха</a:t>
            </a:r>
            <a:r>
              <a:rPr lang="ru-RU" sz="3600" cap="all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75491" y="5426581"/>
            <a:ext cx="1324599" cy="803304"/>
          </a:xfrm>
          <a:prstGeom prst="rect">
            <a:avLst/>
          </a:prstGeom>
          <a:solidFill>
            <a:srgbClr val="68AB26"/>
          </a:solidFill>
          <a:ln>
            <a:solidFill>
              <a:srgbClr val="5F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 (831) </a:t>
            </a:r>
            <a:endParaRPr lang="ru-RU" dirty="0" smtClean="0"/>
          </a:p>
          <a:p>
            <a:pPr algn="ctr"/>
            <a:r>
              <a:rPr lang="ru-RU" dirty="0" smtClean="0"/>
              <a:t>410 77 </a:t>
            </a:r>
            <a:r>
              <a:rPr lang="ru-RU" dirty="0"/>
              <a:t>19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9887483" y="4793676"/>
            <a:ext cx="1700613" cy="632905"/>
          </a:xfrm>
          <a:prstGeom prst="triangle">
            <a:avLst/>
          </a:prstGeom>
          <a:solidFill>
            <a:srgbClr val="68AB26"/>
          </a:solidFill>
          <a:ln>
            <a:solidFill>
              <a:srgbClr val="5F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1411073"/>
              </p:ext>
            </p:extLst>
          </p:nvPr>
        </p:nvGraphicFramePr>
        <p:xfrm>
          <a:off x="1947491" y="841180"/>
          <a:ext cx="8128000" cy="227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170" name="Picture 2" descr="https://otvetnn.ru/109-01-pla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570" y="2806297"/>
            <a:ext cx="5077863" cy="381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otvetnn.ru/109-02-plan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8150" y="2806297"/>
            <a:ext cx="4399333" cy="330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4316"/>
            <a:ext cx="6028682" cy="3521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074" y="-12032"/>
            <a:ext cx="6165923" cy="35132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501186"/>
            <a:ext cx="6037778" cy="33568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535" y="3501185"/>
            <a:ext cx="6186462" cy="33718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54" y="271528"/>
            <a:ext cx="88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28598" y="2866299"/>
            <a:ext cx="11766885" cy="1188338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8600" y="3167583"/>
            <a:ext cx="1176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Таунхаусы в п. Ждановский</a:t>
            </a:r>
            <a:endParaRPr lang="ru-RU" sz="5400" b="1" cap="all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0457" y="2875195"/>
            <a:ext cx="753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квартирные</a:t>
            </a:r>
            <a:endParaRPr lang="ru-RU" sz="2800" b="1" cap="all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54" y="271528"/>
            <a:ext cx="88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42204" y="391919"/>
            <a:ext cx="1152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cap="all" dirty="0" err="1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Таунхаусы</a:t>
            </a:r>
            <a:r>
              <a:rPr lang="ru-RU" sz="3600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п. </a:t>
            </a:r>
            <a:r>
              <a:rPr lang="ru-RU" sz="3600" cap="all" dirty="0" err="1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ждановский</a:t>
            </a:r>
            <a:r>
              <a:rPr lang="ru-RU" sz="3600" cap="all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1093946" y="2697449"/>
            <a:ext cx="825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км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города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Центральные коммуникации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Низкие коммунальные платежи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Собственная парковка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Земельный участок 2 сотки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Школа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детский сад, магазины, аптеки в шаговой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доступности в п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Ждановский </a:t>
            </a:r>
            <a:endPara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Экологически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чистый район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90780063"/>
              </p:ext>
            </p:extLst>
          </p:nvPr>
        </p:nvGraphicFramePr>
        <p:xfrm>
          <a:off x="1759483" y="919101"/>
          <a:ext cx="8128000" cy="227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75491" y="5426581"/>
            <a:ext cx="1324599" cy="803304"/>
          </a:xfrm>
          <a:prstGeom prst="rect">
            <a:avLst/>
          </a:prstGeom>
          <a:solidFill>
            <a:srgbClr val="68AB26"/>
          </a:solidFill>
          <a:ln>
            <a:solidFill>
              <a:srgbClr val="5F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 (831) </a:t>
            </a:r>
            <a:endParaRPr lang="ru-RU" dirty="0" smtClean="0"/>
          </a:p>
          <a:p>
            <a:pPr algn="ctr"/>
            <a:r>
              <a:rPr lang="ru-RU" dirty="0" smtClean="0"/>
              <a:t>410 98 98</a:t>
            </a: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9887483" y="4793676"/>
            <a:ext cx="1700613" cy="632905"/>
          </a:xfrm>
          <a:prstGeom prst="triangle">
            <a:avLst/>
          </a:prstGeom>
          <a:solidFill>
            <a:srgbClr val="68AB26"/>
          </a:solidFill>
          <a:ln>
            <a:solidFill>
              <a:srgbClr val="5F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42204" y="6366102"/>
            <a:ext cx="43652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Акция «10</a:t>
            </a:r>
            <a:r>
              <a:rPr lang="ru-RU" sz="1000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первый </a:t>
            </a:r>
            <a:r>
              <a:rPr lang="ru-RU" sz="1000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взнос» от ПАО «Сбербанк» действует до  </a:t>
            </a:r>
            <a:r>
              <a:rPr lang="ru-RU" sz="1000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20.01.</a:t>
            </a:r>
          </a:p>
        </p:txBody>
      </p:sp>
    </p:spTree>
    <p:extLst>
      <p:ext uri="{BB962C8B-B14F-4D97-AF65-F5344CB8AC3E}">
        <p14:creationId xmlns:p14="http://schemas.microsoft.com/office/powerpoint/2010/main" val="34063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42204" y="391919"/>
            <a:ext cx="1152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cap="all" dirty="0" err="1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Таунхаусы</a:t>
            </a:r>
            <a:r>
              <a:rPr lang="ru-RU" sz="3600" cap="all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п. </a:t>
            </a:r>
            <a:r>
              <a:rPr lang="ru-RU" sz="3600" cap="all" dirty="0" err="1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ждановский</a:t>
            </a:r>
            <a:endParaRPr lang="ru-RU" sz="3600" cap="all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75491" y="5426581"/>
            <a:ext cx="1324599" cy="803304"/>
          </a:xfrm>
          <a:prstGeom prst="rect">
            <a:avLst/>
          </a:prstGeom>
          <a:solidFill>
            <a:srgbClr val="68AB26"/>
          </a:solidFill>
          <a:ln>
            <a:solidFill>
              <a:srgbClr val="5F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 (831) </a:t>
            </a:r>
            <a:endParaRPr lang="ru-RU" dirty="0" smtClean="0"/>
          </a:p>
          <a:p>
            <a:pPr algn="ctr"/>
            <a:r>
              <a:rPr lang="ru-RU" dirty="0" smtClean="0"/>
              <a:t>410 98 98</a:t>
            </a: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9887483" y="4793676"/>
            <a:ext cx="1700613" cy="632905"/>
          </a:xfrm>
          <a:prstGeom prst="triangle">
            <a:avLst/>
          </a:prstGeom>
          <a:solidFill>
            <a:srgbClr val="68AB26"/>
          </a:solidFill>
          <a:ln>
            <a:solidFill>
              <a:srgbClr val="5F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65277695"/>
              </p:ext>
            </p:extLst>
          </p:nvPr>
        </p:nvGraphicFramePr>
        <p:xfrm>
          <a:off x="1759483" y="895038"/>
          <a:ext cx="8128000" cy="227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170" name="Picture 2" descr="https://otvetnn.ru/109-01-pla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680" y="2921000"/>
            <a:ext cx="5027620" cy="37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otvetnn.ru/109-02-plan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5780" y="2940866"/>
            <a:ext cx="4373697" cy="32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8729" y="-1"/>
            <a:ext cx="6123271" cy="34722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" y="-16173"/>
            <a:ext cx="6068255" cy="348842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4946"/>
            <a:ext cx="6068729" cy="346509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8729" y="3404939"/>
            <a:ext cx="6123271" cy="34530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54" y="271528"/>
            <a:ext cx="88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5"/>
          <a:stretch/>
        </p:blipFill>
        <p:spPr>
          <a:xfrm>
            <a:off x="0" y="-1"/>
            <a:ext cx="6193970" cy="35169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3"/>
          <a:stretch/>
        </p:blipFill>
        <p:spPr>
          <a:xfrm>
            <a:off x="6082856" y="0"/>
            <a:ext cx="6109144" cy="35169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363144"/>
            <a:ext cx="6082859" cy="35098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"/>
          <a:stretch/>
        </p:blipFill>
        <p:spPr>
          <a:xfrm>
            <a:off x="6074064" y="3358662"/>
            <a:ext cx="6117936" cy="3499337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28598" y="2866299"/>
            <a:ext cx="11766885" cy="1188338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37780" y="2991108"/>
            <a:ext cx="100725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55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 smtClean="0">
                <a:solidFill>
                  <a:srgbClr val="323232"/>
                </a:solidFill>
              </a:rPr>
              <a:t>Строим лучшую жизнь</a:t>
            </a:r>
            <a:endParaRPr lang="ru-RU" dirty="0">
              <a:solidFill>
                <a:srgbClr val="32323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54" y="271528"/>
            <a:ext cx="88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7075" y="3383520"/>
            <a:ext cx="5912456" cy="3474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1"/>
          <a:stretch/>
        </p:blipFill>
        <p:spPr>
          <a:xfrm>
            <a:off x="6047347" y="-14580"/>
            <a:ext cx="6144653" cy="345853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6287078" cy="37084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80"/>
          <a:stretch/>
        </p:blipFill>
        <p:spPr>
          <a:xfrm>
            <a:off x="-111096" y="3411416"/>
            <a:ext cx="6398171" cy="346157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61210" y="2725026"/>
            <a:ext cx="11766885" cy="1188338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-202223" y="2949300"/>
            <a:ext cx="12674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Нам доверяют более 2000 семей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54" y="271528"/>
            <a:ext cx="88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511556" y="2915248"/>
            <a:ext cx="6833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(831) 410 98 98</a:t>
            </a:r>
            <a:endParaRPr lang="en-US" sz="5400" b="1" cap="all" dirty="0" smtClean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5400" b="1" cap="all" dirty="0" smtClean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5400" b="1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www.taun-nn.ru</a:t>
            </a:r>
            <a:endParaRPr lang="en-US" sz="5400" b="1" cap="all" dirty="0" smtClean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5400" b="1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www.otvetnn.ru</a:t>
            </a:r>
            <a:r>
              <a:rPr lang="en-US" sz="5400" b="1" cap="all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5400" b="1" cap="all" dirty="0" smtClean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5240" y="175351"/>
            <a:ext cx="5933850" cy="26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25112" y="391919"/>
            <a:ext cx="935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 компании</a:t>
            </a:r>
            <a:endParaRPr lang="ru-RU" sz="3600" cap="all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sp>
        <p:nvSpPr>
          <p:cNvPr id="27" name="Прямоугольник 26"/>
          <p:cNvSpPr/>
          <p:nvPr/>
        </p:nvSpPr>
        <p:spPr>
          <a:xfrm flipH="1">
            <a:off x="1205379" y="1578517"/>
            <a:ext cx="66054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Компания </a:t>
            </a:r>
            <a:r>
              <a:rPr lang="ru-RU" dirty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«Жилищный ответ»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занимается строительством малоэтажных загородных домов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Кстовском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р-не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Нижегородской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обл.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</a:t>
            </a:r>
            <a:r>
              <a:rPr lang="ru-RU" dirty="0" smtClean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2010 г.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рынке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недвижимости. Всегда сдаем </a:t>
            </a:r>
            <a:r>
              <a:rPr lang="ru-RU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срок.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Более </a:t>
            </a:r>
            <a:r>
              <a:rPr lang="ru-RU" dirty="0" smtClean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2000 семей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уже с нами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Оптимальное </a:t>
            </a:r>
            <a:r>
              <a:rPr lang="ru-RU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соотношение </a:t>
            </a:r>
            <a:r>
              <a:rPr lang="ru-RU" dirty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цены и качества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более </a:t>
            </a:r>
            <a:r>
              <a:rPr lang="ru-RU" dirty="0" smtClean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ru-RU" dirty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км </a:t>
            </a:r>
            <a:r>
              <a:rPr lang="ru-RU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города.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км до СТЦ «МЕГА»</a:t>
            </a:r>
            <a:endParaRPr lang="ru-RU" dirty="0" smtClean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Развитая </a:t>
            </a:r>
            <a:r>
              <a:rPr lang="ru-RU" dirty="0" smtClean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инфраструктура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детские площадки, садики, школы, магазины</a:t>
            </a:r>
            <a:endParaRPr lang="ru-RU" dirty="0" smtClean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Экологически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чистый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район. Рядом </a:t>
            </a:r>
            <a:r>
              <a:rPr lang="ru-RU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Зеленым городом </a:t>
            </a:r>
            <a:endParaRPr lang="ru-RU" dirty="0" smtClean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8"/>
          <a:stretch/>
        </p:blipFill>
        <p:spPr>
          <a:xfrm>
            <a:off x="8434699" y="-59821"/>
            <a:ext cx="3760151" cy="6917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54" y="271528"/>
            <a:ext cx="88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53095" y="391917"/>
            <a:ext cx="1152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Наши объекты</a:t>
            </a:r>
            <a:endParaRPr lang="ru-RU" sz="3600" cap="all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193730" y="1342153"/>
            <a:ext cx="69302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5F9644"/>
              </a:buClr>
            </a:pPr>
            <a:r>
              <a:rPr lang="ru-RU" dirty="0" smtClean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в городе – за городом</a:t>
            </a:r>
          </a:p>
          <a:p>
            <a:pPr algn="just">
              <a:lnSpc>
                <a:spcPct val="150000"/>
              </a:lnSpc>
              <a:buClr>
                <a:srgbClr val="5F9644"/>
              </a:buClr>
            </a:pPr>
            <a:endParaRPr lang="ru-RU" dirty="0" smtClean="0">
              <a:solidFill>
                <a:srgbClr val="68AB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Дома </a:t>
            </a:r>
            <a:r>
              <a:rPr lang="ru-RU" dirty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dirty="0" smtClean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д. </a:t>
            </a:r>
            <a:r>
              <a:rPr lang="ru-RU" dirty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Крутая </a:t>
            </a:r>
            <a:r>
              <a:rPr lang="ru-RU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— готовые жилые дома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участками </a:t>
            </a:r>
            <a:r>
              <a:rPr lang="ru-RU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5 соток и центральными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коммуникациями, рядом с озером и Зеленым городом</a:t>
            </a:r>
            <a:endParaRPr lang="ru-RU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Дома в </a:t>
            </a:r>
            <a:r>
              <a:rPr lang="ru-RU" dirty="0" smtClean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д. </a:t>
            </a:r>
            <a:r>
              <a:rPr lang="ru-RU" dirty="0" err="1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Опалиха</a:t>
            </a:r>
            <a:r>
              <a:rPr lang="ru-RU" dirty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готовые жилые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участком </a:t>
            </a:r>
            <a:r>
              <a:rPr lang="ru-RU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8 соток и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коммуникациями, рядом с озером</a:t>
            </a:r>
            <a:endParaRPr lang="ru-RU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 самые </a:t>
            </a:r>
            <a:r>
              <a:rPr lang="ru-RU" dirty="0" err="1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таунхаусы</a:t>
            </a:r>
            <a:r>
              <a:rPr lang="ru-RU" dirty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</a:t>
            </a:r>
            <a:r>
              <a:rPr lang="ru-RU" dirty="0" smtClean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п. </a:t>
            </a:r>
            <a:r>
              <a:rPr lang="ru-RU" dirty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Ждановский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все </a:t>
            </a:r>
            <a:r>
              <a:rPr lang="ru-RU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удобства городской квартиры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только за городом</a:t>
            </a:r>
            <a:endParaRPr lang="ru-RU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Земельные участки в д. Ройка</a:t>
            </a:r>
            <a:r>
              <a:rPr lang="ru-RU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на границе Зеленого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города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Квартиры </a:t>
            </a:r>
            <a:r>
              <a:rPr lang="ru-RU" dirty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ЖК "МЕГА" </a:t>
            </a:r>
            <a:r>
              <a:rPr lang="ru-RU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сданы и </a:t>
            </a:r>
            <a:r>
              <a:rPr lang="ru-RU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ПРОДАНЫ</a:t>
            </a:r>
            <a:endParaRPr lang="ru-RU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582" y="0"/>
            <a:ext cx="3727418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54" y="271528"/>
            <a:ext cx="88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53090" y="391919"/>
            <a:ext cx="1133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Отделка </a:t>
            </a:r>
            <a:r>
              <a:rPr lang="en-US" sz="3600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white box</a:t>
            </a:r>
            <a:endParaRPr lang="ru-RU" sz="3600" cap="all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220001" y="1342153"/>
            <a:ext cx="69302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5F9644"/>
              </a:buClr>
            </a:pPr>
            <a:r>
              <a:rPr lang="ru-RU" dirty="0" smtClean="0">
                <a:solidFill>
                  <a:srgbClr val="68AB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тех, кто мечтает о бесшумном ремонте.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Вам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остаются только приятные хлопоты по выбору цвета стен, пола и мебели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5F9644"/>
              </a:buClr>
            </a:pPr>
            <a:endParaRPr lang="ru-RU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Отштукатуренные и покрашенные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стены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Натяжной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потолок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Лестница на 2-ой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этаж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Межкомнатные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двери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Розетки и выключатели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Сантехника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Плитка в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с/у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Газовый котел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28702" y="14989"/>
            <a:ext cx="3663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54" y="271528"/>
            <a:ext cx="88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"/>
          <a:stretch/>
        </p:blipFill>
        <p:spPr>
          <a:xfrm>
            <a:off x="-8546" y="0"/>
            <a:ext cx="12200546" cy="687956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289748" y="3022715"/>
            <a:ext cx="7603958" cy="1213066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75544" y="3167583"/>
            <a:ext cx="7537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cap="all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Дома в д. крутая</a:t>
            </a:r>
            <a:endParaRPr lang="ru-RU" sz="5400" b="1" cap="all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54" y="271528"/>
            <a:ext cx="88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42204" y="391919"/>
            <a:ext cx="1152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Дома в д. крутая</a:t>
            </a:r>
            <a:r>
              <a:rPr lang="ru-RU" sz="3600" cap="all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1150617" y="2881674"/>
            <a:ext cx="9687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Центральные коммуникации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Земельный участок от 5 соток. Земля в собственности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Собственная парковка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СТЦ «МЕГА» в 5 мин. езды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350 м до Зеленого города.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Озеро в шаговой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доступности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строительство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крупного сетевого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магазина</a:t>
            </a: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2021-2023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троительство детского сада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68AB26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Запланировано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строительство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школы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21079483"/>
              </p:ext>
            </p:extLst>
          </p:nvPr>
        </p:nvGraphicFramePr>
        <p:xfrm>
          <a:off x="1947491" y="869211"/>
          <a:ext cx="8128000" cy="227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75491" y="5426581"/>
            <a:ext cx="1324599" cy="803304"/>
          </a:xfrm>
          <a:prstGeom prst="rect">
            <a:avLst/>
          </a:prstGeom>
          <a:solidFill>
            <a:srgbClr val="68AB26"/>
          </a:solidFill>
          <a:ln>
            <a:solidFill>
              <a:srgbClr val="5F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 (831) </a:t>
            </a:r>
            <a:endParaRPr lang="ru-RU" dirty="0" smtClean="0"/>
          </a:p>
          <a:p>
            <a:pPr algn="ctr"/>
            <a:r>
              <a:rPr lang="ru-RU" dirty="0" smtClean="0"/>
              <a:t>410 </a:t>
            </a:r>
            <a:r>
              <a:rPr lang="ru-RU" dirty="0"/>
              <a:t>36 19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9887483" y="4793676"/>
            <a:ext cx="1700613" cy="632905"/>
          </a:xfrm>
          <a:prstGeom prst="triangle">
            <a:avLst/>
          </a:prstGeom>
          <a:solidFill>
            <a:srgbClr val="68AB26"/>
          </a:solidFill>
          <a:ln>
            <a:solidFill>
              <a:srgbClr val="5F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42204" y="6366102"/>
            <a:ext cx="43652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Акция «10</a:t>
            </a:r>
            <a:r>
              <a:rPr lang="ru-RU" sz="1000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первый </a:t>
            </a:r>
            <a:r>
              <a:rPr lang="ru-RU" sz="1000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взнос» от ПАО «Сбербанк» действует до  </a:t>
            </a:r>
            <a:r>
              <a:rPr lang="ru-RU" sz="1000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20.01.</a:t>
            </a:r>
          </a:p>
        </p:txBody>
      </p:sp>
    </p:spTree>
    <p:extLst>
      <p:ext uri="{BB962C8B-B14F-4D97-AF65-F5344CB8AC3E}">
        <p14:creationId xmlns:p14="http://schemas.microsoft.com/office/powerpoint/2010/main" val="42301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otvetnn.ru/109-02-pl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978" y="2904470"/>
            <a:ext cx="4542513" cy="341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42204" y="391919"/>
            <a:ext cx="1152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cap="all" dirty="0" smtClean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Дома в д. крутая</a:t>
            </a:r>
            <a:r>
              <a:rPr lang="ru-RU" sz="3600" cap="all" dirty="0">
                <a:solidFill>
                  <a:srgbClr val="32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75491" y="5426581"/>
            <a:ext cx="1324599" cy="803304"/>
          </a:xfrm>
          <a:prstGeom prst="rect">
            <a:avLst/>
          </a:prstGeom>
          <a:solidFill>
            <a:srgbClr val="68AB26"/>
          </a:solidFill>
          <a:ln>
            <a:solidFill>
              <a:srgbClr val="5F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 (831) </a:t>
            </a:r>
            <a:endParaRPr lang="ru-RU" dirty="0" smtClean="0"/>
          </a:p>
          <a:p>
            <a:pPr algn="ctr"/>
            <a:r>
              <a:rPr lang="ru-RU" dirty="0" smtClean="0"/>
              <a:t>410 </a:t>
            </a:r>
            <a:r>
              <a:rPr lang="ru-RU" dirty="0"/>
              <a:t>36 19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9887483" y="4793676"/>
            <a:ext cx="1700613" cy="632905"/>
          </a:xfrm>
          <a:prstGeom prst="triangle">
            <a:avLst/>
          </a:prstGeom>
          <a:solidFill>
            <a:srgbClr val="68AB26"/>
          </a:solidFill>
          <a:ln>
            <a:solidFill>
              <a:srgbClr val="5F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otvetnn.ru/109-01-pl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458" y="2921000"/>
            <a:ext cx="4895317" cy="368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412229744"/>
              </p:ext>
            </p:extLst>
          </p:nvPr>
        </p:nvGraphicFramePr>
        <p:xfrm>
          <a:off x="1947491" y="860892"/>
          <a:ext cx="8128000" cy="227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184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75308" cy="3457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441029"/>
            <a:ext cx="6063522" cy="3431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1886" y="3312322"/>
            <a:ext cx="6190512" cy="3557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058" y="897"/>
            <a:ext cx="6198974" cy="34319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54" y="271528"/>
            <a:ext cx="88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0800000">
            <a:off x="-3" y="6331568"/>
            <a:ext cx="481521" cy="541421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-1" y="391919"/>
            <a:ext cx="481519" cy="1760025"/>
          </a:xfrm>
          <a:prstGeom prst="rect">
            <a:avLst/>
          </a:prstGeom>
          <a:solidFill>
            <a:srgbClr val="68A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627848" y="6366102"/>
            <a:ext cx="2843968" cy="265672"/>
            <a:chOff x="3043989" y="3587596"/>
            <a:chExt cx="5772408" cy="53923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3989" y="3587596"/>
              <a:ext cx="2863516" cy="53923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7505" y="3697939"/>
              <a:ext cx="2908892" cy="428893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05535" cy="687298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023465" y="3022715"/>
            <a:ext cx="8058997" cy="1213066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89748" y="3167583"/>
            <a:ext cx="7923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cap="all" dirty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Дома в д. </a:t>
            </a:r>
            <a:r>
              <a:rPr lang="ru-RU" sz="5400" b="1" cap="all" dirty="0" err="1" smtClean="0">
                <a:solidFill>
                  <a:srgbClr val="32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опалиха</a:t>
            </a:r>
            <a:endParaRPr lang="ru-RU" sz="5400" b="1" cap="all" dirty="0">
              <a:solidFill>
                <a:srgbClr val="323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54" y="271528"/>
            <a:ext cx="887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9347</TotalTime>
  <Words>582</Words>
  <Application>Microsoft Office PowerPoint</Application>
  <PresentationFormat>Широкоэкранный</PresentationFormat>
  <Paragraphs>122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Косова Татьяна</dc:creator>
  <cp:lastModifiedBy>Порфирьева Ольга</cp:lastModifiedBy>
  <cp:revision>890</cp:revision>
  <cp:lastPrinted>2017-06-02T09:55:39Z</cp:lastPrinted>
  <dcterms:created xsi:type="dcterms:W3CDTF">2017-05-11T09:40:06Z</dcterms:created>
  <dcterms:modified xsi:type="dcterms:W3CDTF">2019-12-11T12:45:03Z</dcterms:modified>
</cp:coreProperties>
</file>